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0"/>
  </p:notes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739900" rtl="0" fontAlgn="auto" latinLnBrk="0" hangingPunct="0">
      <a:lnSpc>
        <a:spcPct val="90000"/>
      </a:lnSpc>
      <a:spcBef>
        <a:spcPts val="2000"/>
      </a:spcBef>
      <a:spcAft>
        <a:spcPts val="0"/>
      </a:spcAft>
      <a:buClrTx/>
      <a:buSzTx/>
      <a:buFontTx/>
      <a:buNone/>
      <a:tabLst/>
      <a:defRPr kumimoji="0" sz="3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l" defTabSz="1739900" rtl="0" fontAlgn="auto" latinLnBrk="0" hangingPunct="0">
      <a:lnSpc>
        <a:spcPct val="90000"/>
      </a:lnSpc>
      <a:spcBef>
        <a:spcPts val="2000"/>
      </a:spcBef>
      <a:spcAft>
        <a:spcPts val="0"/>
      </a:spcAft>
      <a:buClrTx/>
      <a:buSzTx/>
      <a:buFontTx/>
      <a:buNone/>
      <a:tabLst/>
      <a:defRPr kumimoji="0" sz="3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l" defTabSz="1739900" rtl="0" fontAlgn="auto" latinLnBrk="0" hangingPunct="0">
      <a:lnSpc>
        <a:spcPct val="90000"/>
      </a:lnSpc>
      <a:spcBef>
        <a:spcPts val="2000"/>
      </a:spcBef>
      <a:spcAft>
        <a:spcPts val="0"/>
      </a:spcAft>
      <a:buClrTx/>
      <a:buSzTx/>
      <a:buFontTx/>
      <a:buNone/>
      <a:tabLst/>
      <a:defRPr kumimoji="0" sz="3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l" defTabSz="1739900" rtl="0" fontAlgn="auto" latinLnBrk="0" hangingPunct="0">
      <a:lnSpc>
        <a:spcPct val="90000"/>
      </a:lnSpc>
      <a:spcBef>
        <a:spcPts val="2000"/>
      </a:spcBef>
      <a:spcAft>
        <a:spcPts val="0"/>
      </a:spcAft>
      <a:buClrTx/>
      <a:buSzTx/>
      <a:buFontTx/>
      <a:buNone/>
      <a:tabLst/>
      <a:defRPr kumimoji="0" sz="3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l" defTabSz="1739900" rtl="0" fontAlgn="auto" latinLnBrk="0" hangingPunct="0">
      <a:lnSpc>
        <a:spcPct val="90000"/>
      </a:lnSpc>
      <a:spcBef>
        <a:spcPts val="2000"/>
      </a:spcBef>
      <a:spcAft>
        <a:spcPts val="0"/>
      </a:spcAft>
      <a:buClrTx/>
      <a:buSzTx/>
      <a:buFontTx/>
      <a:buNone/>
      <a:tabLst/>
      <a:defRPr kumimoji="0" sz="3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l" defTabSz="1739900" rtl="0" fontAlgn="auto" latinLnBrk="0" hangingPunct="0">
      <a:lnSpc>
        <a:spcPct val="90000"/>
      </a:lnSpc>
      <a:spcBef>
        <a:spcPts val="2000"/>
      </a:spcBef>
      <a:spcAft>
        <a:spcPts val="0"/>
      </a:spcAft>
      <a:buClrTx/>
      <a:buSzTx/>
      <a:buFontTx/>
      <a:buNone/>
      <a:tabLst/>
      <a:defRPr kumimoji="0" sz="3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l" defTabSz="1739900" rtl="0" fontAlgn="auto" latinLnBrk="0" hangingPunct="0">
      <a:lnSpc>
        <a:spcPct val="90000"/>
      </a:lnSpc>
      <a:spcBef>
        <a:spcPts val="2000"/>
      </a:spcBef>
      <a:spcAft>
        <a:spcPts val="0"/>
      </a:spcAft>
      <a:buClrTx/>
      <a:buSzTx/>
      <a:buFontTx/>
      <a:buNone/>
      <a:tabLst/>
      <a:defRPr kumimoji="0" sz="3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l" defTabSz="1739900" rtl="0" fontAlgn="auto" latinLnBrk="0" hangingPunct="0">
      <a:lnSpc>
        <a:spcPct val="90000"/>
      </a:lnSpc>
      <a:spcBef>
        <a:spcPts val="2000"/>
      </a:spcBef>
      <a:spcAft>
        <a:spcPts val="0"/>
      </a:spcAft>
      <a:buClrTx/>
      <a:buSzTx/>
      <a:buFontTx/>
      <a:buNone/>
      <a:tabLst/>
      <a:defRPr kumimoji="0" sz="3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l" defTabSz="1739900" rtl="0" fontAlgn="auto" latinLnBrk="0" hangingPunct="0">
      <a:lnSpc>
        <a:spcPct val="90000"/>
      </a:lnSpc>
      <a:spcBef>
        <a:spcPts val="2000"/>
      </a:spcBef>
      <a:spcAft>
        <a:spcPts val="0"/>
      </a:spcAft>
      <a:buClrTx/>
      <a:buSzTx/>
      <a:buFontTx/>
      <a:buNone/>
      <a:tabLst/>
      <a:defRPr kumimoji="0" sz="3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576672"/>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605575"/>
              <a:satOff val="15655"/>
              <a:lumOff val="22628"/>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chemeClr val="accent3"/>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7AAA9"/>
              </a:solidFill>
              <a:prstDash val="solid"/>
              <a:miter lim="400000"/>
            </a:ln>
          </a:left>
          <a:right>
            <a:ln w="12700" cap="flat">
              <a:solidFill>
                <a:srgbClr val="A7AAA9"/>
              </a:solidFill>
              <a:prstDash val="solid"/>
              <a:miter lim="400000"/>
            </a:ln>
          </a:right>
          <a:top>
            <a:ln w="254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7AAA9"/>
              </a:solidFill>
              <a:prstDash val="solid"/>
              <a:miter lim="400000"/>
            </a:ln>
          </a:insideH>
          <a:insideV>
            <a:ln w="12700" cap="flat">
              <a:solidFill>
                <a:srgbClr val="A7AAA9"/>
              </a:solidFill>
              <a:prstDash val="solid"/>
              <a:miter lim="400000"/>
            </a:ln>
          </a:insideV>
        </a:tcBdr>
        <a:fill>
          <a:no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75" d="100"/>
          <a:sy n="75" d="100"/>
        </p:scale>
        <p:origin x="2312"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1143000" y="685800"/>
            <a:ext cx="4572000" cy="3429000"/>
          </a:xfrm>
          <a:prstGeom prst="rect">
            <a:avLst/>
          </a:prstGeom>
        </p:spPr>
        <p:txBody>
          <a:bodyPr/>
          <a:lstStyle/>
          <a:p>
            <a:endParaRPr/>
          </a:p>
        </p:txBody>
      </p:sp>
      <p:sp>
        <p:nvSpPr>
          <p:cNvPr id="185" name="Shape 18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711200" y="2197100"/>
            <a:ext cx="11582400" cy="3302000"/>
          </a:xfrm>
          <a:prstGeom prst="rect">
            <a:avLst/>
          </a:prstGeom>
        </p:spPr>
        <p:txBody>
          <a:bodyPr anchor="b"/>
          <a:lstStyle>
            <a:lvl1pPr>
              <a:lnSpc>
                <a:spcPct val="80000"/>
              </a:lnSpc>
              <a:defRPr sz="8200" spc="-82"/>
            </a:lvl1pPr>
          </a:lstStyle>
          <a:p>
            <a:r>
              <a:t>Presentation Title</a:t>
            </a:r>
          </a:p>
        </p:txBody>
      </p:sp>
      <p:sp>
        <p:nvSpPr>
          <p:cNvPr id="12" name="Body Level One…"/>
          <p:cNvSpPr txBox="1">
            <a:spLocks noGrp="1"/>
          </p:cNvSpPr>
          <p:nvPr>
            <p:ph type="body" sz="quarter" idx="1" hasCustomPrompt="1"/>
          </p:nvPr>
        </p:nvSpPr>
        <p:spPr>
          <a:xfrm>
            <a:off x="711200" y="5334000"/>
            <a:ext cx="11582400" cy="1455526"/>
          </a:xfrm>
          <a:prstGeom prst="rect">
            <a:avLst/>
          </a:prstGeom>
        </p:spPr>
        <p:txBody>
          <a:bodyPr/>
          <a:lstStyle>
            <a:lvl1pPr marL="0" indent="0" algn="ctr" defTabSz="584200">
              <a:lnSpc>
                <a:spcPct val="100000"/>
              </a:lnSpc>
              <a:spcBef>
                <a:spcPts val="0"/>
              </a:spcBef>
              <a:buSzTx/>
              <a:buNone/>
              <a:defRPr sz="3800" spc="-38">
                <a:latin typeface="Graphik-SemiboldItalic"/>
                <a:ea typeface="Graphik-SemiboldItalic"/>
                <a:cs typeface="Graphik-SemiboldItalic"/>
                <a:sym typeface="Graphik Semibold"/>
              </a:defRPr>
            </a:lvl1pPr>
            <a:lvl2pPr marL="0" indent="457200" algn="ctr" defTabSz="584200">
              <a:lnSpc>
                <a:spcPct val="100000"/>
              </a:lnSpc>
              <a:spcBef>
                <a:spcPts val="0"/>
              </a:spcBef>
              <a:buSzTx/>
              <a:buNone/>
              <a:defRPr sz="3800" spc="-38">
                <a:latin typeface="Graphik-SemiboldItalic"/>
                <a:ea typeface="Graphik-SemiboldItalic"/>
                <a:cs typeface="Graphik-SemiboldItalic"/>
                <a:sym typeface="Graphik Semibold"/>
              </a:defRPr>
            </a:lvl2pPr>
            <a:lvl3pPr marL="0" indent="914400" algn="ctr" defTabSz="584200">
              <a:lnSpc>
                <a:spcPct val="100000"/>
              </a:lnSpc>
              <a:spcBef>
                <a:spcPts val="0"/>
              </a:spcBef>
              <a:buSzTx/>
              <a:buNone/>
              <a:defRPr sz="3800" spc="-38">
                <a:latin typeface="Graphik-SemiboldItalic"/>
                <a:ea typeface="Graphik-SemiboldItalic"/>
                <a:cs typeface="Graphik-SemiboldItalic"/>
                <a:sym typeface="Graphik Semibold"/>
              </a:defRPr>
            </a:lvl3pPr>
            <a:lvl4pPr marL="0" indent="1371600" algn="ctr" defTabSz="584200">
              <a:lnSpc>
                <a:spcPct val="100000"/>
              </a:lnSpc>
              <a:spcBef>
                <a:spcPts val="0"/>
              </a:spcBef>
              <a:buSzTx/>
              <a:buNone/>
              <a:defRPr sz="3800" spc="-38">
                <a:latin typeface="Graphik-SemiboldItalic"/>
                <a:ea typeface="Graphik-SemiboldItalic"/>
                <a:cs typeface="Graphik-SemiboldItalic"/>
                <a:sym typeface="Graphik Semibold"/>
              </a:defRPr>
            </a:lvl4pPr>
            <a:lvl5pPr marL="0" indent="1828800" algn="ctr" defTabSz="584200">
              <a:lnSpc>
                <a:spcPct val="100000"/>
              </a:lnSpc>
              <a:spcBef>
                <a:spcPts val="0"/>
              </a:spcBef>
              <a:buSzTx/>
              <a:buNone/>
              <a:defRPr sz="3800" spc="-38">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13" name="Author and Date"/>
          <p:cNvSpPr txBox="1">
            <a:spLocks noGrp="1"/>
          </p:cNvSpPr>
          <p:nvPr>
            <p:ph type="body" sz="quarter" idx="21" hasCustomPrompt="1"/>
          </p:nvPr>
        </p:nvSpPr>
        <p:spPr>
          <a:xfrm>
            <a:off x="711200" y="8410816"/>
            <a:ext cx="11582400" cy="429261"/>
          </a:xfrm>
          <a:prstGeom prst="rect">
            <a:avLst/>
          </a:prstGeom>
        </p:spPr>
        <p:txBody>
          <a:bodyPr/>
          <a:lstStyle>
            <a:lvl1pPr marL="0" indent="0" algn="ctr" defTabSz="587022">
              <a:lnSpc>
                <a:spcPct val="100000"/>
              </a:lnSpc>
              <a:spcBef>
                <a:spcPts val="0"/>
              </a:spcBef>
              <a:buSzTx/>
              <a:buNone/>
              <a:defRPr sz="2000" spc="-19">
                <a:latin typeface="Graphik-Medium"/>
                <a:ea typeface="Graphik-Medium"/>
                <a:cs typeface="Graphik-Medium"/>
                <a:sym typeface="Graphik Medium"/>
              </a:defRPr>
            </a:lvl1pPr>
          </a:lstStyle>
          <a:p>
            <a:r>
              <a:t>Author and Date</a:t>
            </a:r>
          </a:p>
        </p:txBody>
      </p:sp>
      <p:sp>
        <p:nvSpPr>
          <p:cNvPr id="14" name="Slide Number"/>
          <p:cNvSpPr txBox="1">
            <a:spLocks noGrp="1"/>
          </p:cNvSpPr>
          <p:nvPr>
            <p:ph type="sldNum" sz="quarter" idx="2"/>
          </p:nvPr>
        </p:nvSpPr>
        <p:spPr>
          <a:xfrm>
            <a:off x="6349999" y="9118599"/>
            <a:ext cx="306325" cy="32842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711200" y="393700"/>
            <a:ext cx="11582400" cy="1168400"/>
          </a:xfrm>
          <a:prstGeom prst="rect">
            <a:avLst/>
          </a:prstGeom>
        </p:spPr>
        <p:txBody>
          <a:bodyPr anchor="ctr"/>
          <a:lstStyle/>
          <a:p>
            <a:r>
              <a:t>Slide Title</a:t>
            </a:r>
          </a:p>
        </p:txBody>
      </p:sp>
      <p:sp>
        <p:nvSpPr>
          <p:cNvPr id="100" name="Slide Subtitle"/>
          <p:cNvSpPr txBox="1">
            <a:spLocks noGrp="1"/>
          </p:cNvSpPr>
          <p:nvPr>
            <p:ph type="body" sz="quarter" idx="21" hasCustomPrompt="1"/>
          </p:nvPr>
        </p:nvSpPr>
        <p:spPr>
          <a:xfrm>
            <a:off x="711200" y="1504879"/>
            <a:ext cx="11582400" cy="630937"/>
          </a:xfrm>
          <a:prstGeom prst="rect">
            <a:avLst/>
          </a:prstGeom>
        </p:spPr>
        <p:txBody>
          <a:bodyP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Body Level One…"/>
          <p:cNvSpPr txBox="1">
            <a:spLocks noGrp="1"/>
          </p:cNvSpPr>
          <p:nvPr>
            <p:ph type="body" idx="1" hasCustomPrompt="1"/>
          </p:nvPr>
        </p:nvSpPr>
        <p:spPr>
          <a:xfrm>
            <a:off x="711200" y="2997518"/>
            <a:ext cx="11582400" cy="6045201"/>
          </a:xfrm>
          <a:prstGeom prst="rect">
            <a:avLst/>
          </a:prstGeom>
        </p:spPr>
        <p:txBody>
          <a:bodyPr/>
          <a:lstStyle>
            <a:lvl1pPr marL="0" indent="0" defTabSz="587022">
              <a:lnSpc>
                <a:spcPct val="100000"/>
              </a:lnSpc>
              <a:spcBef>
                <a:spcPts val="1700"/>
              </a:spcBef>
              <a:buSzTx/>
              <a:buNone/>
              <a:defRPr sz="4400" spc="-88">
                <a:latin typeface="Canela Deck Regular"/>
                <a:ea typeface="Canela Deck Regular"/>
                <a:cs typeface="Canela Deck Regular"/>
                <a:sym typeface="Canela Deck Regular"/>
              </a:defRPr>
            </a:lvl1pPr>
            <a:lvl2pPr marL="0" indent="457200" defTabSz="587022">
              <a:lnSpc>
                <a:spcPct val="100000"/>
              </a:lnSpc>
              <a:spcBef>
                <a:spcPts val="1700"/>
              </a:spcBef>
              <a:buSzTx/>
              <a:buNone/>
              <a:defRPr sz="4400" spc="-88">
                <a:latin typeface="Canela Deck Regular"/>
                <a:ea typeface="Canela Deck Regular"/>
                <a:cs typeface="Canela Deck Regular"/>
                <a:sym typeface="Canela Deck Regular"/>
              </a:defRPr>
            </a:lvl2pPr>
            <a:lvl3pPr marL="0" indent="914400" defTabSz="587022">
              <a:lnSpc>
                <a:spcPct val="100000"/>
              </a:lnSpc>
              <a:spcBef>
                <a:spcPts val="1700"/>
              </a:spcBef>
              <a:buSzTx/>
              <a:buNone/>
              <a:defRPr sz="4400" spc="-88">
                <a:latin typeface="Canela Deck Regular"/>
                <a:ea typeface="Canela Deck Regular"/>
                <a:cs typeface="Canela Deck Regular"/>
                <a:sym typeface="Canela Deck Regular"/>
              </a:defRPr>
            </a:lvl3pPr>
            <a:lvl4pPr marL="0" indent="1371600" defTabSz="587022">
              <a:lnSpc>
                <a:spcPct val="100000"/>
              </a:lnSpc>
              <a:spcBef>
                <a:spcPts val="1700"/>
              </a:spcBef>
              <a:buSzTx/>
              <a:buNone/>
              <a:defRPr sz="4400" spc="-88">
                <a:latin typeface="Canela Deck Regular"/>
                <a:ea typeface="Canela Deck Regular"/>
                <a:cs typeface="Canela Deck Regular"/>
                <a:sym typeface="Canela Deck Regular"/>
              </a:defRPr>
            </a:lvl4pPr>
            <a:lvl5pPr marL="0" indent="1828800" defTabSz="587022">
              <a:lnSpc>
                <a:spcPct val="100000"/>
              </a:lnSpc>
              <a:spcBef>
                <a:spcPts val="1700"/>
              </a:spcBef>
              <a:buSzTx/>
              <a:buNone/>
              <a:defRPr sz="4400" spc="-88">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109" name="Agenda Title"/>
          <p:cNvSpPr txBox="1">
            <a:spLocks noGrp="1"/>
          </p:cNvSpPr>
          <p:nvPr>
            <p:ph type="title" hasCustomPrompt="1"/>
          </p:nvPr>
        </p:nvSpPr>
        <p:spPr>
          <a:xfrm>
            <a:off x="711200" y="393700"/>
            <a:ext cx="11582400" cy="1168400"/>
          </a:xfrm>
          <a:prstGeom prst="rect">
            <a:avLst/>
          </a:prstGeom>
        </p:spPr>
        <p:txBody>
          <a:bodyPr/>
          <a:lstStyle/>
          <a:p>
            <a:r>
              <a:t>Agenda Title</a:t>
            </a:r>
          </a:p>
        </p:txBody>
      </p:sp>
      <p:sp>
        <p:nvSpPr>
          <p:cNvPr id="110" name="Agenda Subtitle"/>
          <p:cNvSpPr txBox="1">
            <a:spLocks noGrp="1"/>
          </p:cNvSpPr>
          <p:nvPr>
            <p:ph type="body" sz="quarter" idx="21" hasCustomPrompt="1"/>
          </p:nvPr>
        </p:nvSpPr>
        <p:spPr>
          <a:xfrm>
            <a:off x="711200" y="1504879"/>
            <a:ext cx="11582400" cy="630937"/>
          </a:xfrm>
          <a:prstGeom prst="rect">
            <a:avLst/>
          </a:prstGeom>
        </p:spPr>
        <p:txBody>
          <a:bodyP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Agenda Subtitle</a:t>
            </a: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idx="1" hasCustomPrompt="1"/>
          </p:nvPr>
        </p:nvSpPr>
        <p:spPr>
          <a:xfrm>
            <a:off x="711200" y="2451100"/>
            <a:ext cx="11582400" cy="4445000"/>
          </a:xfrm>
          <a:prstGeom prst="rect">
            <a:avLst/>
          </a:prstGeom>
        </p:spPr>
        <p:txBody>
          <a:bodyPr anchor="ctr"/>
          <a:lstStyle>
            <a:lvl1pPr marL="0" indent="0" algn="ctr">
              <a:lnSpc>
                <a:spcPct val="80000"/>
              </a:lnSpc>
              <a:spcBef>
                <a:spcPts val="0"/>
              </a:spcBef>
              <a:buSzTx/>
              <a:buNone/>
              <a:defRPr sz="8200">
                <a:latin typeface="Canela Regular"/>
                <a:ea typeface="Canela Regular"/>
                <a:cs typeface="Canela Regular"/>
                <a:sym typeface="Canela Regular"/>
              </a:defRPr>
            </a:lvl1pPr>
            <a:lvl2pPr marL="0" indent="457200" algn="ctr">
              <a:lnSpc>
                <a:spcPct val="80000"/>
              </a:lnSpc>
              <a:spcBef>
                <a:spcPts val="0"/>
              </a:spcBef>
              <a:buSzTx/>
              <a:buNone/>
              <a:defRPr sz="8200">
                <a:latin typeface="Canela Regular"/>
                <a:ea typeface="Canela Regular"/>
                <a:cs typeface="Canela Regular"/>
                <a:sym typeface="Canela Regular"/>
              </a:defRPr>
            </a:lvl2pPr>
            <a:lvl3pPr marL="0" indent="914400" algn="ctr">
              <a:lnSpc>
                <a:spcPct val="80000"/>
              </a:lnSpc>
              <a:spcBef>
                <a:spcPts val="0"/>
              </a:spcBef>
              <a:buSzTx/>
              <a:buNone/>
              <a:defRPr sz="8200">
                <a:latin typeface="Canela Regular"/>
                <a:ea typeface="Canela Regular"/>
                <a:cs typeface="Canela Regular"/>
                <a:sym typeface="Canela Regular"/>
              </a:defRPr>
            </a:lvl3pPr>
            <a:lvl4pPr marL="0" indent="1371600" algn="ctr">
              <a:lnSpc>
                <a:spcPct val="80000"/>
              </a:lnSpc>
              <a:spcBef>
                <a:spcPts val="0"/>
              </a:spcBef>
              <a:buSzTx/>
              <a:buNone/>
              <a:defRPr sz="8200">
                <a:latin typeface="Canela Regular"/>
                <a:ea typeface="Canela Regular"/>
                <a:cs typeface="Canela Regular"/>
                <a:sym typeface="Canela Regular"/>
              </a:defRPr>
            </a:lvl4pPr>
            <a:lvl5pPr marL="0" indent="1828800" algn="ctr">
              <a:lnSpc>
                <a:spcPct val="80000"/>
              </a:lnSpc>
              <a:spcBef>
                <a:spcPts val="0"/>
              </a:spcBef>
              <a:buSzTx/>
              <a:buNone/>
              <a:defRPr sz="82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sz="half" idx="1" hasCustomPrompt="1"/>
          </p:nvPr>
        </p:nvSpPr>
        <p:spPr>
          <a:xfrm>
            <a:off x="711200" y="1926083"/>
            <a:ext cx="11582400" cy="4157038"/>
          </a:xfrm>
          <a:prstGeom prst="rect">
            <a:avLst/>
          </a:prstGeom>
        </p:spPr>
        <p:txBody>
          <a:bodyPr anchor="b"/>
          <a:lstStyle>
            <a:lvl1pPr marL="0" indent="0" algn="ctr">
              <a:lnSpc>
                <a:spcPct val="80000"/>
              </a:lnSpc>
              <a:spcBef>
                <a:spcPts val="0"/>
              </a:spcBef>
              <a:buSzTx/>
              <a:buNone/>
              <a:defRPr sz="15800">
                <a:latin typeface="+mn-lt"/>
                <a:ea typeface="+mn-ea"/>
                <a:cs typeface="+mn-cs"/>
                <a:sym typeface="Canela Bold"/>
              </a:defRPr>
            </a:lvl1pPr>
            <a:lvl2pPr marL="0" indent="457200" algn="ctr">
              <a:lnSpc>
                <a:spcPct val="80000"/>
              </a:lnSpc>
              <a:spcBef>
                <a:spcPts val="0"/>
              </a:spcBef>
              <a:buSzTx/>
              <a:buNone/>
              <a:defRPr sz="15800">
                <a:latin typeface="+mn-lt"/>
                <a:ea typeface="+mn-ea"/>
                <a:cs typeface="+mn-cs"/>
                <a:sym typeface="Canela Bold"/>
              </a:defRPr>
            </a:lvl2pPr>
            <a:lvl3pPr marL="0" indent="914400" algn="ctr">
              <a:lnSpc>
                <a:spcPct val="80000"/>
              </a:lnSpc>
              <a:spcBef>
                <a:spcPts val="0"/>
              </a:spcBef>
              <a:buSzTx/>
              <a:buNone/>
              <a:defRPr sz="15800">
                <a:latin typeface="+mn-lt"/>
                <a:ea typeface="+mn-ea"/>
                <a:cs typeface="+mn-cs"/>
                <a:sym typeface="Canela Bold"/>
              </a:defRPr>
            </a:lvl3pPr>
            <a:lvl4pPr marL="0" indent="1371600" algn="ctr">
              <a:lnSpc>
                <a:spcPct val="80000"/>
              </a:lnSpc>
              <a:spcBef>
                <a:spcPts val="0"/>
              </a:spcBef>
              <a:buSzTx/>
              <a:buNone/>
              <a:defRPr sz="15800">
                <a:latin typeface="+mn-lt"/>
                <a:ea typeface="+mn-ea"/>
                <a:cs typeface="+mn-cs"/>
                <a:sym typeface="Canela Bold"/>
              </a:defRPr>
            </a:lvl4pPr>
            <a:lvl5pPr marL="0" indent="1828800" algn="ctr">
              <a:lnSpc>
                <a:spcPct val="80000"/>
              </a:lnSpc>
              <a:spcBef>
                <a:spcPts val="0"/>
              </a:spcBef>
              <a:buSzTx/>
              <a:buNone/>
              <a:defRPr sz="15800">
                <a:latin typeface="+mn-lt"/>
                <a:ea typeface="+mn-ea"/>
                <a:cs typeface="+mn-cs"/>
                <a:sym typeface="Canela Bold"/>
              </a:defRPr>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711200" y="5625409"/>
            <a:ext cx="11582400" cy="630937"/>
          </a:xfrm>
          <a:prstGeom prst="rect">
            <a:avLst/>
          </a:prstGeom>
        </p:spPr>
        <p:txBody>
          <a:bodyP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711200" y="7191692"/>
            <a:ext cx="11582400" cy="630937"/>
          </a:xfrm>
          <a:prstGeom prst="rect">
            <a:avLst/>
          </a:prstGeom>
        </p:spPr>
        <p:txBody>
          <a:bodyPr anchor="ct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Attribution</a:t>
            </a:r>
          </a:p>
        </p:txBody>
      </p:sp>
      <p:sp>
        <p:nvSpPr>
          <p:cNvPr id="136" name="Body Level One…"/>
          <p:cNvSpPr txBox="1">
            <a:spLocks noGrp="1"/>
          </p:cNvSpPr>
          <p:nvPr>
            <p:ph type="body" sz="half" idx="1" hasCustomPrompt="1"/>
          </p:nvPr>
        </p:nvSpPr>
        <p:spPr>
          <a:xfrm>
            <a:off x="711200" y="2743200"/>
            <a:ext cx="11582400" cy="3619500"/>
          </a:xfrm>
          <a:prstGeom prst="rect">
            <a:avLst/>
          </a:prstGeom>
        </p:spPr>
        <p:txBody>
          <a:bodyPr anchor="ctr"/>
          <a:lstStyle>
            <a:lvl1pPr marL="0" indent="0" algn="ctr" defTabSz="584200">
              <a:lnSpc>
                <a:spcPct val="80000"/>
              </a:lnSpc>
              <a:spcBef>
                <a:spcPts val="0"/>
              </a:spcBef>
              <a:buSzTx/>
              <a:buNone/>
              <a:defRPr sz="5800">
                <a:latin typeface="+mn-lt"/>
                <a:ea typeface="+mn-ea"/>
                <a:cs typeface="+mn-cs"/>
                <a:sym typeface="Canela Bold"/>
              </a:defRPr>
            </a:lvl1pPr>
            <a:lvl2pPr marL="0" indent="457200" algn="ctr" defTabSz="584200">
              <a:lnSpc>
                <a:spcPct val="80000"/>
              </a:lnSpc>
              <a:spcBef>
                <a:spcPts val="0"/>
              </a:spcBef>
              <a:buSzTx/>
              <a:buNone/>
              <a:defRPr sz="5800">
                <a:latin typeface="+mn-lt"/>
                <a:ea typeface="+mn-ea"/>
                <a:cs typeface="+mn-cs"/>
                <a:sym typeface="Canela Bold"/>
              </a:defRPr>
            </a:lvl2pPr>
            <a:lvl3pPr marL="0" indent="914400" algn="ctr" defTabSz="584200">
              <a:lnSpc>
                <a:spcPct val="80000"/>
              </a:lnSpc>
              <a:spcBef>
                <a:spcPts val="0"/>
              </a:spcBef>
              <a:buSzTx/>
              <a:buNone/>
              <a:defRPr sz="5800">
                <a:latin typeface="+mn-lt"/>
                <a:ea typeface="+mn-ea"/>
                <a:cs typeface="+mn-cs"/>
                <a:sym typeface="Canela Bold"/>
              </a:defRPr>
            </a:lvl3pPr>
            <a:lvl4pPr marL="0" indent="1371600" algn="ctr" defTabSz="584200">
              <a:lnSpc>
                <a:spcPct val="80000"/>
              </a:lnSpc>
              <a:spcBef>
                <a:spcPts val="0"/>
              </a:spcBef>
              <a:buSzTx/>
              <a:buNone/>
              <a:defRPr sz="5800">
                <a:latin typeface="+mn-lt"/>
                <a:ea typeface="+mn-ea"/>
                <a:cs typeface="+mn-cs"/>
                <a:sym typeface="Canela Bold"/>
              </a:defRPr>
            </a:lvl4pPr>
            <a:lvl5pPr marL="0" indent="1828800" algn="ctr" defTabSz="584200">
              <a:lnSpc>
                <a:spcPct val="80000"/>
              </a:lnSpc>
              <a:spcBef>
                <a:spcPts val="0"/>
              </a:spcBef>
              <a:buSzTx/>
              <a:buNone/>
              <a:defRPr sz="58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Sea against sky at sunset 1"/>
          <p:cNvSpPr>
            <a:spLocks noGrp="1"/>
          </p:cNvSpPr>
          <p:nvPr>
            <p:ph type="pic" sz="quarter" idx="21"/>
          </p:nvPr>
        </p:nvSpPr>
        <p:spPr>
          <a:xfrm>
            <a:off x="6598373" y="762000"/>
            <a:ext cx="5715001" cy="3809159"/>
          </a:xfrm>
          <a:prstGeom prst="rect">
            <a:avLst/>
          </a:prstGeom>
        </p:spPr>
        <p:txBody>
          <a:bodyPr lIns="91439" tIns="45719" rIns="91439" bIns="45719">
            <a:noAutofit/>
          </a:bodyPr>
          <a:lstStyle/>
          <a:p>
            <a:endParaRPr/>
          </a:p>
        </p:txBody>
      </p:sp>
      <p:sp>
        <p:nvSpPr>
          <p:cNvPr id="145" name="Beach and sea at sunset"/>
          <p:cNvSpPr>
            <a:spLocks noGrp="1"/>
          </p:cNvSpPr>
          <p:nvPr>
            <p:ph type="pic" idx="22"/>
          </p:nvPr>
        </p:nvSpPr>
        <p:spPr>
          <a:xfrm>
            <a:off x="-2387600" y="762000"/>
            <a:ext cx="11887200" cy="7924800"/>
          </a:xfrm>
          <a:prstGeom prst="rect">
            <a:avLst/>
          </a:prstGeom>
        </p:spPr>
        <p:txBody>
          <a:bodyPr lIns="91439" tIns="45719" rIns="91439" bIns="45719">
            <a:noAutofit/>
          </a:bodyPr>
          <a:lstStyle/>
          <a:p>
            <a:endParaRPr/>
          </a:p>
        </p:txBody>
      </p:sp>
      <p:sp>
        <p:nvSpPr>
          <p:cNvPr id="146" name="Sea against sky at sunset 2"/>
          <p:cNvSpPr>
            <a:spLocks noGrp="1"/>
          </p:cNvSpPr>
          <p:nvPr>
            <p:ph type="pic" sz="half" idx="23"/>
          </p:nvPr>
        </p:nvSpPr>
        <p:spPr>
          <a:xfrm>
            <a:off x="6661873" y="3637404"/>
            <a:ext cx="5588001" cy="6282189"/>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xfrm>
            <a:off x="6349238" y="9118599"/>
            <a:ext cx="306325" cy="32842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each and sea at sunset"/>
          <p:cNvSpPr>
            <a:spLocks noGrp="1"/>
          </p:cNvSpPr>
          <p:nvPr>
            <p:ph type="pic" idx="21"/>
          </p:nvPr>
        </p:nvSpPr>
        <p:spPr>
          <a:xfrm>
            <a:off x="558800" y="762000"/>
            <a:ext cx="11887200" cy="7924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 name="Slide Number"/>
          <p:cNvSpPr txBox="1">
            <a:spLocks noGrp="1"/>
          </p:cNvSpPr>
          <p:nvPr>
            <p:ph type="sldNum" sz="quarter" idx="2"/>
          </p:nvPr>
        </p:nvSpPr>
        <p:spPr>
          <a:xfrm>
            <a:off x="6380889" y="8167799"/>
            <a:ext cx="236357" cy="227721"/>
          </a:xfrm>
          <a:prstGeom prst="rect">
            <a:avLst/>
          </a:prstGeom>
        </p:spPr>
        <p:txBody>
          <a:bodyPr lIns="27093" tIns="27093" rIns="27093" bIns="27093"/>
          <a:lstStyle>
            <a:lvl1pPr defTabSz="415431">
              <a:defRPr sz="12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6" name="Author and Date"/>
          <p:cNvSpPr txBox="1">
            <a:spLocks noGrp="1"/>
          </p:cNvSpPr>
          <p:nvPr>
            <p:ph type="body" sz="quarter" idx="21" hasCustomPrompt="1"/>
          </p:nvPr>
        </p:nvSpPr>
        <p:spPr>
          <a:xfrm>
            <a:off x="640714" y="7544460"/>
            <a:ext cx="11717870" cy="339723"/>
          </a:xfrm>
          <a:prstGeom prst="rect">
            <a:avLst/>
          </a:prstGeom>
        </p:spPr>
        <p:txBody>
          <a:bodyPr lIns="24383" tIns="24383" rIns="24383" bIns="24383"/>
          <a:lstStyle>
            <a:lvl1pPr marL="0" indent="0" defTabSz="487228">
              <a:lnSpc>
                <a:spcPct val="100000"/>
              </a:lnSpc>
              <a:spcBef>
                <a:spcPts val="0"/>
              </a:spcBef>
              <a:buSzTx/>
              <a:buNone/>
              <a:defRPr sz="1992" b="1">
                <a:latin typeface="Helvetica Neue"/>
                <a:ea typeface="Helvetica Neue"/>
                <a:cs typeface="Helvetica Neue"/>
                <a:sym typeface="Helvetica Neue"/>
              </a:defRPr>
            </a:lvl1pPr>
          </a:lstStyle>
          <a:p>
            <a:r>
              <a:t>Author and Date</a:t>
            </a:r>
          </a:p>
        </p:txBody>
      </p:sp>
      <p:sp>
        <p:nvSpPr>
          <p:cNvPr id="177" name="Presentation Title"/>
          <p:cNvSpPr txBox="1">
            <a:spLocks noGrp="1"/>
          </p:cNvSpPr>
          <p:nvPr>
            <p:ph type="title" hasCustomPrompt="1"/>
          </p:nvPr>
        </p:nvSpPr>
        <p:spPr>
          <a:xfrm>
            <a:off x="858315" y="1316061"/>
            <a:ext cx="11717870" cy="2479041"/>
          </a:xfrm>
          <a:prstGeom prst="rect">
            <a:avLst/>
          </a:prstGeom>
        </p:spPr>
        <p:txBody>
          <a:bodyPr lIns="27093" tIns="27093" rIns="27093" bIns="27093" anchor="b"/>
          <a:lstStyle>
            <a:lvl1pPr algn="l" defTabSz="1733930">
              <a:lnSpc>
                <a:spcPct val="80000"/>
              </a:lnSpc>
              <a:defRPr sz="8200" b="1" spc="-164">
                <a:latin typeface="Helvetica Neue"/>
                <a:ea typeface="Helvetica Neue"/>
                <a:cs typeface="Helvetica Neue"/>
                <a:sym typeface="Helvetica Neue"/>
              </a:defRPr>
            </a:lvl1pPr>
          </a:lstStyle>
          <a:p>
            <a:r>
              <a:t>Presentation Title</a:t>
            </a:r>
          </a:p>
        </p:txBody>
      </p:sp>
      <p:sp>
        <p:nvSpPr>
          <p:cNvPr id="178" name="Slide Number"/>
          <p:cNvSpPr txBox="1">
            <a:spLocks noGrp="1"/>
          </p:cNvSpPr>
          <p:nvPr>
            <p:ph type="sldNum" sz="quarter" idx="2"/>
          </p:nvPr>
        </p:nvSpPr>
        <p:spPr>
          <a:xfrm>
            <a:off x="6380889" y="8167799"/>
            <a:ext cx="236357" cy="227721"/>
          </a:xfrm>
          <a:prstGeom prst="rect">
            <a:avLst/>
          </a:prstGeom>
        </p:spPr>
        <p:txBody>
          <a:bodyPr lIns="27093" tIns="27093" rIns="27093" bIns="27093"/>
          <a:lstStyle>
            <a:lvl1pPr defTabSz="415431">
              <a:defRPr sz="12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Beach and sea at sunset"/>
          <p:cNvSpPr>
            <a:spLocks noGrp="1"/>
          </p:cNvSpPr>
          <p:nvPr>
            <p:ph type="pic" idx="21"/>
          </p:nvPr>
        </p:nvSpPr>
        <p:spPr>
          <a:xfrm>
            <a:off x="-1320800" y="-596900"/>
            <a:ext cx="15633700" cy="10422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711200" y="2197100"/>
            <a:ext cx="11582400" cy="3302000"/>
          </a:xfrm>
          <a:prstGeom prst="rect">
            <a:avLst/>
          </a:prstGeom>
        </p:spPr>
        <p:txBody>
          <a:bodyPr anchor="b"/>
          <a:lstStyle>
            <a:lvl1pPr>
              <a:lnSpc>
                <a:spcPct val="80000"/>
              </a:lnSpc>
              <a:defRPr sz="8200" spc="-82">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711200" y="5334000"/>
            <a:ext cx="11582400" cy="1457152"/>
          </a:xfrm>
          <a:prstGeom prst="rect">
            <a:avLst/>
          </a:prstGeom>
        </p:spPr>
        <p:txBody>
          <a:bodyPr/>
          <a:lstStyle>
            <a:lvl1pPr marL="0" indent="0" algn="ctr" defTabSz="584200">
              <a:lnSpc>
                <a:spcPct val="100000"/>
              </a:lnSpc>
              <a:spcBef>
                <a:spcPts val="0"/>
              </a:spcBef>
              <a:buSzTx/>
              <a:buNone/>
              <a:defRPr sz="3800" spc="-38">
                <a:solidFill>
                  <a:srgbClr val="FFFFFF"/>
                </a:solidFill>
                <a:latin typeface="Graphik-SemiboldItalic"/>
                <a:ea typeface="Graphik-SemiboldItalic"/>
                <a:cs typeface="Graphik-SemiboldItalic"/>
                <a:sym typeface="Graphik Semibold"/>
              </a:defRPr>
            </a:lvl1pPr>
            <a:lvl2pPr marL="0" indent="457200" algn="ctr" defTabSz="584200">
              <a:lnSpc>
                <a:spcPct val="100000"/>
              </a:lnSpc>
              <a:spcBef>
                <a:spcPts val="0"/>
              </a:spcBef>
              <a:buSzTx/>
              <a:buNone/>
              <a:defRPr sz="3800" spc="-38">
                <a:solidFill>
                  <a:srgbClr val="FFFFFF"/>
                </a:solidFill>
                <a:latin typeface="Graphik-SemiboldItalic"/>
                <a:ea typeface="Graphik-SemiboldItalic"/>
                <a:cs typeface="Graphik-SemiboldItalic"/>
                <a:sym typeface="Graphik Semibold"/>
              </a:defRPr>
            </a:lvl2pPr>
            <a:lvl3pPr marL="0" indent="914400" algn="ctr" defTabSz="584200">
              <a:lnSpc>
                <a:spcPct val="100000"/>
              </a:lnSpc>
              <a:spcBef>
                <a:spcPts val="0"/>
              </a:spcBef>
              <a:buSzTx/>
              <a:buNone/>
              <a:defRPr sz="3800" spc="-38">
                <a:solidFill>
                  <a:srgbClr val="FFFFFF"/>
                </a:solidFill>
                <a:latin typeface="Graphik-SemiboldItalic"/>
                <a:ea typeface="Graphik-SemiboldItalic"/>
                <a:cs typeface="Graphik-SemiboldItalic"/>
                <a:sym typeface="Graphik Semibold"/>
              </a:defRPr>
            </a:lvl3pPr>
            <a:lvl4pPr marL="0" indent="1371600" algn="ctr" defTabSz="584200">
              <a:lnSpc>
                <a:spcPct val="100000"/>
              </a:lnSpc>
              <a:spcBef>
                <a:spcPts val="0"/>
              </a:spcBef>
              <a:buSzTx/>
              <a:buNone/>
              <a:defRPr sz="3800" spc="-38">
                <a:solidFill>
                  <a:srgbClr val="FFFFFF"/>
                </a:solidFill>
                <a:latin typeface="Graphik-SemiboldItalic"/>
                <a:ea typeface="Graphik-SemiboldItalic"/>
                <a:cs typeface="Graphik-SemiboldItalic"/>
                <a:sym typeface="Graphik Semibold"/>
              </a:defRPr>
            </a:lvl4pPr>
            <a:lvl5pPr marL="0" indent="1828800" algn="ctr" defTabSz="584200">
              <a:lnSpc>
                <a:spcPct val="100000"/>
              </a:lnSpc>
              <a:spcBef>
                <a:spcPts val="0"/>
              </a:spcBef>
              <a:buSzTx/>
              <a:buNone/>
              <a:defRPr sz="3800" spc="-38">
                <a:solidFill>
                  <a:srgbClr val="FFFFFF"/>
                </a:solidFill>
                <a:latin typeface="Graphik-SemiboldItalic"/>
                <a:ea typeface="Graphik-SemiboldItalic"/>
                <a:cs typeface="Graphik-SemiboldItalic"/>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711200" y="8407400"/>
            <a:ext cx="11582400" cy="429260"/>
          </a:xfrm>
          <a:prstGeom prst="rect">
            <a:avLst/>
          </a:prstGeom>
        </p:spPr>
        <p:txBody>
          <a:bodyPr/>
          <a:lstStyle>
            <a:lvl1pPr marL="0" indent="0" algn="ctr" defTabSz="587022">
              <a:lnSpc>
                <a:spcPct val="100000"/>
              </a:lnSpc>
              <a:spcBef>
                <a:spcPts val="0"/>
              </a:spcBef>
              <a:buSzTx/>
              <a:buNone/>
              <a:defRPr sz="2000" spc="-19">
                <a:solidFill>
                  <a:srgbClr val="FFFFFF"/>
                </a:solidFill>
                <a:latin typeface="Graphik-Medium"/>
                <a:ea typeface="Graphik-Medium"/>
                <a:cs typeface="Graphik-Medium"/>
                <a:sym typeface="Graphik Medium"/>
              </a:defRPr>
            </a:lvl1pPr>
          </a:lstStyle>
          <a:p>
            <a:r>
              <a:t>Author and Date</a:t>
            </a:r>
          </a:p>
        </p:txBody>
      </p:sp>
      <p:sp>
        <p:nvSpPr>
          <p:cNvPr id="25" name="Slide Number"/>
          <p:cNvSpPr txBox="1">
            <a:spLocks noGrp="1"/>
          </p:cNvSpPr>
          <p:nvPr>
            <p:ph type="sldNum" sz="quarter" idx="2"/>
          </p:nvPr>
        </p:nvSpPr>
        <p:spPr>
          <a:xfrm>
            <a:off x="6349999" y="9118599"/>
            <a:ext cx="306325" cy="328423"/>
          </a:xfrm>
          <a:prstGeom prst="rect">
            <a:avLst/>
          </a:prstGeom>
        </p:spPr>
        <p:txBody>
          <a:bodyPr/>
          <a:lstStyle>
            <a:lvl1pPr defTabSz="584200">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ea against sky at sunset"/>
          <p:cNvSpPr>
            <a:spLocks noGrp="1"/>
          </p:cNvSpPr>
          <p:nvPr>
            <p:ph type="pic" idx="21"/>
          </p:nvPr>
        </p:nvSpPr>
        <p:spPr>
          <a:xfrm>
            <a:off x="3427686" y="762000"/>
            <a:ext cx="11889828" cy="79248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711406" y="2851794"/>
            <a:ext cx="5058553" cy="2088506"/>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711406" y="4775200"/>
            <a:ext cx="5058553" cy="3911600"/>
          </a:xfrm>
          <a:prstGeom prst="rect">
            <a:avLst/>
          </a:prstGeom>
        </p:spPr>
        <p:txBody>
          <a:bodyP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vl2pPr marL="0" indent="457200" algn="ctr" defTabSz="584200">
              <a:lnSpc>
                <a:spcPct val="100000"/>
              </a:lnSpc>
              <a:spcBef>
                <a:spcPts val="0"/>
              </a:spcBef>
              <a:buSzTx/>
              <a:buNone/>
              <a:defRPr sz="3200" spc="-32">
                <a:latin typeface="Graphik-SemiboldItalic"/>
                <a:ea typeface="Graphik-SemiboldItalic"/>
                <a:cs typeface="Graphik-SemiboldItalic"/>
                <a:sym typeface="Graphik Semibold"/>
              </a:defRPr>
            </a:lvl2pPr>
            <a:lvl3pPr marL="0" indent="914400" algn="ctr" defTabSz="584200">
              <a:lnSpc>
                <a:spcPct val="100000"/>
              </a:lnSpc>
              <a:spcBef>
                <a:spcPts val="0"/>
              </a:spcBef>
              <a:buSzTx/>
              <a:buNone/>
              <a:defRPr sz="3200" spc="-32">
                <a:latin typeface="Graphik-SemiboldItalic"/>
                <a:ea typeface="Graphik-SemiboldItalic"/>
                <a:cs typeface="Graphik-SemiboldItalic"/>
                <a:sym typeface="Graphik Semibold"/>
              </a:defRPr>
            </a:lvl3pPr>
            <a:lvl4pPr marL="0" indent="1371600" algn="ctr" defTabSz="584200">
              <a:lnSpc>
                <a:spcPct val="100000"/>
              </a:lnSpc>
              <a:spcBef>
                <a:spcPts val="0"/>
              </a:spcBef>
              <a:buSzTx/>
              <a:buNone/>
              <a:defRPr sz="3200" spc="-32">
                <a:latin typeface="Graphik-SemiboldItalic"/>
                <a:ea typeface="Graphik-SemiboldItalic"/>
                <a:cs typeface="Graphik-SemiboldItalic"/>
                <a:sym typeface="Graphik Semibold"/>
              </a:defRPr>
            </a:lvl4pPr>
            <a:lvl5pPr marL="0" indent="1828800" algn="ctr" defTabSz="584200">
              <a:lnSpc>
                <a:spcPct val="100000"/>
              </a:lnSpc>
              <a:spcBef>
                <a:spcPts val="0"/>
              </a:spcBef>
              <a:buSzTx/>
              <a:buNone/>
              <a:defRPr sz="3200" spc="-32">
                <a:latin typeface="Graphik-SemiboldItalic"/>
                <a:ea typeface="Graphik-SemiboldItalic"/>
                <a:cs typeface="Graphik-SemiboldItalic"/>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3" name="Slide Title"/>
          <p:cNvSpPr txBox="1">
            <a:spLocks noGrp="1"/>
          </p:cNvSpPr>
          <p:nvPr>
            <p:ph type="title" hasCustomPrompt="1"/>
          </p:nvPr>
        </p:nvSpPr>
        <p:spPr>
          <a:prstGeom prst="rect">
            <a:avLst/>
          </a:prstGeom>
        </p:spPr>
        <p:txBody>
          <a:bodyPr/>
          <a:lstStyle/>
          <a:p>
            <a:r>
              <a:t>Slide Title</a:t>
            </a:r>
          </a:p>
        </p:txBody>
      </p:sp>
      <p:sp>
        <p:nvSpPr>
          <p:cNvPr id="44" name="Slide Subtitle"/>
          <p:cNvSpPr txBox="1">
            <a:spLocks noGrp="1"/>
          </p:cNvSpPr>
          <p:nvPr>
            <p:ph type="body" sz="quarter" idx="21" hasCustomPrompt="1"/>
          </p:nvPr>
        </p:nvSpPr>
        <p:spPr>
          <a:xfrm>
            <a:off x="711200" y="1504879"/>
            <a:ext cx="11582400" cy="630937"/>
          </a:xfrm>
          <a:prstGeom prst="rect">
            <a:avLst/>
          </a:prstGeom>
        </p:spPr>
        <p:txBody>
          <a:bodyP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57912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707744" y="369937"/>
            <a:ext cx="5054071" cy="2030363"/>
          </a:xfrm>
          <a:prstGeom prst="rect">
            <a:avLst/>
          </a:prstGeom>
        </p:spPr>
        <p:txBody>
          <a:bodyPr anchor="b"/>
          <a:lstStyle/>
          <a:p>
            <a:r>
              <a:t>Slide Title</a:t>
            </a:r>
          </a:p>
        </p:txBody>
      </p:sp>
      <p:sp>
        <p:nvSpPr>
          <p:cNvPr id="61" name="Body Level One…"/>
          <p:cNvSpPr txBox="1">
            <a:spLocks noGrp="1"/>
          </p:cNvSpPr>
          <p:nvPr>
            <p:ph type="body" sz="half" idx="1" hasCustomPrompt="1"/>
          </p:nvPr>
        </p:nvSpPr>
        <p:spPr>
          <a:xfrm>
            <a:off x="711200" y="3412066"/>
            <a:ext cx="5054600" cy="5267095"/>
          </a:xfrm>
          <a:prstGeom prst="rect">
            <a:avLst/>
          </a:prstGeom>
        </p:spPr>
        <p:txBody>
          <a:bodyPr/>
          <a:lstStyle/>
          <a:p>
            <a:r>
              <a:t>Slide bullet text</a:t>
            </a:r>
          </a:p>
          <a:p>
            <a:pPr lvl="1"/>
            <a:endParaRPr/>
          </a:p>
          <a:p>
            <a:pPr lvl="2"/>
            <a:endParaRPr/>
          </a:p>
          <a:p>
            <a:pPr lvl="3"/>
            <a:endParaRPr/>
          </a:p>
          <a:p>
            <a:pPr lvl="4"/>
            <a:endParaRPr/>
          </a:p>
        </p:txBody>
      </p:sp>
      <p:sp>
        <p:nvSpPr>
          <p:cNvPr id="62" name="Slide Subtitle"/>
          <p:cNvSpPr txBox="1">
            <a:spLocks noGrp="1"/>
          </p:cNvSpPr>
          <p:nvPr>
            <p:ph type="body" sz="quarter" idx="21" hasCustomPrompt="1"/>
          </p:nvPr>
        </p:nvSpPr>
        <p:spPr>
          <a:xfrm>
            <a:off x="711200" y="2268982"/>
            <a:ext cx="5054600" cy="630937"/>
          </a:xfrm>
          <a:prstGeom prst="rect">
            <a:avLst/>
          </a:prstGeom>
        </p:spPr>
        <p:txBody>
          <a:bodyPr anchor="ct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Slide Subtitle</a:t>
            </a:r>
          </a:p>
        </p:txBody>
      </p:sp>
      <p:sp>
        <p:nvSpPr>
          <p:cNvPr id="63" name="Sea against sky at sunset"/>
          <p:cNvSpPr>
            <a:spLocks noGrp="1"/>
          </p:cNvSpPr>
          <p:nvPr>
            <p:ph type="pic" idx="22"/>
          </p:nvPr>
        </p:nvSpPr>
        <p:spPr>
          <a:xfrm>
            <a:off x="5848049" y="762000"/>
            <a:ext cx="7049102" cy="7924800"/>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Title"/>
          <p:cNvSpPr txBox="1">
            <a:spLocks noGrp="1"/>
          </p:cNvSpPr>
          <p:nvPr>
            <p:ph type="title" hasCustomPrompt="1"/>
          </p:nvPr>
        </p:nvSpPr>
        <p:spPr>
          <a:xfrm>
            <a:off x="707744" y="369937"/>
            <a:ext cx="5054071" cy="2030363"/>
          </a:xfrm>
          <a:prstGeom prst="rect">
            <a:avLst/>
          </a:prstGeom>
        </p:spPr>
        <p:txBody>
          <a:bodyPr anchor="b"/>
          <a:lstStyle/>
          <a:p>
            <a:r>
              <a:t>Slide Title</a:t>
            </a:r>
          </a:p>
        </p:txBody>
      </p:sp>
      <p:sp>
        <p:nvSpPr>
          <p:cNvPr id="72" name="Body Level One…"/>
          <p:cNvSpPr txBox="1">
            <a:spLocks noGrp="1"/>
          </p:cNvSpPr>
          <p:nvPr>
            <p:ph type="body" sz="half" idx="1" hasCustomPrompt="1"/>
          </p:nvPr>
        </p:nvSpPr>
        <p:spPr>
          <a:xfrm>
            <a:off x="711200" y="3412066"/>
            <a:ext cx="5054600" cy="5267095"/>
          </a:xfrm>
          <a:prstGeom prst="rect">
            <a:avLst/>
          </a:prstGeom>
        </p:spPr>
        <p:txBody>
          <a:bodyPr/>
          <a:lstStyle/>
          <a:p>
            <a:r>
              <a:t>Slide bullet text</a:t>
            </a:r>
          </a:p>
          <a:p>
            <a:pPr lvl="1"/>
            <a:endParaRPr/>
          </a:p>
          <a:p>
            <a:pPr lvl="2"/>
            <a:endParaRPr/>
          </a:p>
          <a:p>
            <a:pPr lvl="3"/>
            <a:endParaRPr/>
          </a:p>
          <a:p>
            <a:pPr lvl="4"/>
            <a:endParaRPr/>
          </a:p>
        </p:txBody>
      </p:sp>
      <p:sp>
        <p:nvSpPr>
          <p:cNvPr id="73" name="Slide Subtitle"/>
          <p:cNvSpPr txBox="1">
            <a:spLocks noGrp="1"/>
          </p:cNvSpPr>
          <p:nvPr>
            <p:ph type="body" sz="quarter" idx="21" hasCustomPrompt="1"/>
          </p:nvPr>
        </p:nvSpPr>
        <p:spPr>
          <a:xfrm>
            <a:off x="711200" y="2268982"/>
            <a:ext cx="5054600" cy="630937"/>
          </a:xfrm>
          <a:prstGeom prst="rect">
            <a:avLst/>
          </a:prstGeom>
        </p:spPr>
        <p:txBody>
          <a:bodyPr anchor="ct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Slide Subtitle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Title"/>
          <p:cNvSpPr txBox="1">
            <a:spLocks noGrp="1"/>
          </p:cNvSpPr>
          <p:nvPr>
            <p:ph type="title" hasCustomPrompt="1"/>
          </p:nvPr>
        </p:nvSpPr>
        <p:spPr>
          <a:xfrm>
            <a:off x="707744" y="369937"/>
            <a:ext cx="5054071" cy="2030363"/>
          </a:xfrm>
          <a:prstGeom prst="rect">
            <a:avLst/>
          </a:prstGeom>
        </p:spPr>
        <p:txBody>
          <a:bodyPr anchor="b"/>
          <a:lstStyle/>
          <a:p>
            <a:r>
              <a:t>Slide Title</a:t>
            </a:r>
          </a:p>
        </p:txBody>
      </p:sp>
      <p:sp>
        <p:nvSpPr>
          <p:cNvPr id="82" name="Body Level One…"/>
          <p:cNvSpPr txBox="1">
            <a:spLocks noGrp="1"/>
          </p:cNvSpPr>
          <p:nvPr>
            <p:ph type="body" sz="half" idx="1" hasCustomPrompt="1"/>
          </p:nvPr>
        </p:nvSpPr>
        <p:spPr>
          <a:xfrm>
            <a:off x="711200" y="3412066"/>
            <a:ext cx="5054600" cy="5267095"/>
          </a:xfrm>
          <a:prstGeom prst="rect">
            <a:avLst/>
          </a:prstGeom>
        </p:spPr>
        <p:txBody>
          <a:bodyPr/>
          <a:lstStyle/>
          <a:p>
            <a:r>
              <a:t>Slide bullet text</a:t>
            </a:r>
          </a:p>
          <a:p>
            <a:pPr lvl="1"/>
            <a:endParaRPr/>
          </a:p>
          <a:p>
            <a:pPr lvl="2"/>
            <a:endParaRPr/>
          </a:p>
          <a:p>
            <a:pPr lvl="3"/>
            <a:endParaRPr/>
          </a:p>
          <a:p>
            <a:pPr lvl="4"/>
            <a:endParaRPr/>
          </a:p>
        </p:txBody>
      </p:sp>
      <p:sp>
        <p:nvSpPr>
          <p:cNvPr id="83" name="Slide Subtitle"/>
          <p:cNvSpPr txBox="1">
            <a:spLocks noGrp="1"/>
          </p:cNvSpPr>
          <p:nvPr>
            <p:ph type="body" sz="quarter" idx="21" hasCustomPrompt="1"/>
          </p:nvPr>
        </p:nvSpPr>
        <p:spPr>
          <a:xfrm>
            <a:off x="711200" y="2268982"/>
            <a:ext cx="5054600" cy="630937"/>
          </a:xfrm>
          <a:prstGeom prst="rect">
            <a:avLst/>
          </a:prstGeom>
        </p:spPr>
        <p:txBody>
          <a:bodyPr anchor="ctr"/>
          <a:lstStyle>
            <a:lvl1pPr marL="0" indent="0" algn="ctr" defTabSz="584200">
              <a:lnSpc>
                <a:spcPct val="100000"/>
              </a:lnSpc>
              <a:spcBef>
                <a:spcPts val="0"/>
              </a:spcBef>
              <a:buSzTx/>
              <a:buNone/>
              <a:defRPr sz="3200" spc="-32">
                <a:latin typeface="Graphik-SemiboldItalic"/>
                <a:ea typeface="Graphik-SemiboldItalic"/>
                <a:cs typeface="Graphik-SemiboldItalic"/>
                <a:sym typeface="Graphik Semibold"/>
              </a:defRPr>
            </a:lvl1pPr>
          </a:lstStyle>
          <a:p>
            <a:r>
              <a:t>Slide Subtitle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711200" y="2451100"/>
            <a:ext cx="11582400" cy="4445000"/>
          </a:xfrm>
          <a:prstGeom prst="rect">
            <a:avLst/>
          </a:prstGeom>
        </p:spPr>
        <p:txBody>
          <a:bodyPr anchor="ctr"/>
          <a:lstStyle>
            <a:lvl1pPr defTabSz="825500">
              <a:lnSpc>
                <a:spcPct val="80000"/>
              </a:lnSpc>
              <a:defRPr sz="8200" spc="-82"/>
            </a:lvl1pPr>
          </a:lstStyle>
          <a:p>
            <a:r>
              <a:t>Section Title</a:t>
            </a:r>
          </a:p>
        </p:txBody>
      </p:sp>
      <p:sp>
        <p:nvSpPr>
          <p:cNvPr id="92" name="Slide Number"/>
          <p:cNvSpPr txBox="1">
            <a:spLocks noGrp="1"/>
          </p:cNvSpPr>
          <p:nvPr>
            <p:ph type="sldNum" sz="quarter" idx="2"/>
          </p:nvPr>
        </p:nvSpPr>
        <p:spPr>
          <a:xfrm>
            <a:off x="6349999" y="9118599"/>
            <a:ext cx="306325" cy="328423"/>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711200" y="2997200"/>
            <a:ext cx="11582400" cy="6045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711200" y="397933"/>
            <a:ext cx="11582400" cy="1168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6345851" y="9118599"/>
            <a:ext cx="306325" cy="328423"/>
          </a:xfrm>
          <a:prstGeom prst="rect">
            <a:avLst/>
          </a:prstGeom>
          <a:ln w="12700">
            <a:miter lim="400000"/>
          </a:ln>
        </p:spPr>
        <p:txBody>
          <a:bodyPr wrap="none" lIns="50800" tIns="50800" rIns="50800" bIns="50800" anchor="b">
            <a:spAutoFit/>
          </a:bodyPr>
          <a:lstStyle>
            <a:lvl1pPr algn="ctr">
              <a:lnSpc>
                <a:spcPct val="100000"/>
              </a:lnSpc>
              <a:spcBef>
                <a:spcPts val="0"/>
              </a:spcBef>
              <a:defRPr sz="1400">
                <a:solidFill>
                  <a:srgbClr val="5E5E5E"/>
                </a:solidFill>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1pPr>
      <a:lvl2pPr marL="0" marR="0" indent="4572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2pPr>
      <a:lvl3pPr marL="0" marR="0" indent="9144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3pPr>
      <a:lvl4pPr marL="0" marR="0" indent="13716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4pPr>
      <a:lvl5pPr marL="0" marR="0" indent="18288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5pPr>
      <a:lvl6pPr marL="0" marR="0" indent="22860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6pPr>
      <a:lvl7pPr marL="0" marR="0" indent="27432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7pPr>
      <a:lvl8pPr marL="0" marR="0" indent="32004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8pPr>
      <a:lvl9pPr marL="0" marR="0" indent="3657600" algn="ctr" defTabSz="1739900" rtl="0" latinLnBrk="0">
        <a:lnSpc>
          <a:spcPct val="70000"/>
        </a:lnSpc>
        <a:spcBef>
          <a:spcPts val="0"/>
        </a:spcBef>
        <a:spcAft>
          <a:spcPts val="0"/>
        </a:spcAft>
        <a:buClrTx/>
        <a:buSzTx/>
        <a:buFontTx/>
        <a:buNone/>
        <a:tabLst/>
        <a:defRPr sz="5800" b="0" i="0" u="none" strike="noStrike" cap="none" spc="-58" baseline="0">
          <a:solidFill>
            <a:srgbClr val="000000"/>
          </a:solidFill>
          <a:uFillTx/>
          <a:latin typeface="+mn-lt"/>
          <a:ea typeface="+mn-ea"/>
          <a:cs typeface="+mn-cs"/>
          <a:sym typeface="Canela Bold"/>
        </a:defRPr>
      </a:lvl9pPr>
    </p:titleStyle>
    <p:bodyStyle>
      <a:lvl1pPr marL="3937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1pPr>
      <a:lvl2pPr marL="7874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2pPr>
      <a:lvl3pPr marL="11811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3pPr>
      <a:lvl4pPr marL="15748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4pPr>
      <a:lvl5pPr marL="19685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5pPr>
      <a:lvl6pPr marL="23622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6pPr>
      <a:lvl7pPr marL="27559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7pPr>
      <a:lvl8pPr marL="31496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8pPr>
      <a:lvl9pPr marL="3543300" marR="0" indent="-393700" algn="l" defTabSz="1739900" rtl="0" latinLnBrk="0">
        <a:lnSpc>
          <a:spcPct val="90000"/>
        </a:lnSpc>
        <a:spcBef>
          <a:spcPts val="2000"/>
        </a:spcBef>
        <a:spcAft>
          <a:spcPts val="0"/>
        </a:spcAft>
        <a:buClrTx/>
        <a:buSzPct val="175000"/>
        <a:buFontTx/>
        <a:buChar char="•"/>
        <a:tabLst/>
        <a:defRPr sz="30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1pPr>
      <a:lvl2pPr marL="0" marR="0" indent="4572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2pPr>
      <a:lvl3pPr marL="0" marR="0" indent="9144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3pPr>
      <a:lvl4pPr marL="0" marR="0" indent="13716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4pPr>
      <a:lvl5pPr marL="0" marR="0" indent="18288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5pPr>
      <a:lvl6pPr marL="0" marR="0" indent="22860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6pPr>
      <a:lvl7pPr marL="0" marR="0" indent="27432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7pPr>
      <a:lvl8pPr marL="0" marR="0" indent="32004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8pPr>
      <a:lvl9pPr marL="0" marR="0" indent="3657600" algn="ctr" defTabSz="17399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video" Target="https://www.youtube.com/embed/btaif_EbGqE?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ideo" Target="https://www.youtube.com/embed/2NuRGdCR75g?feature=oembed" TargetMode="Externa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tepscourse.org" TargetMode="Externa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hyperlink" Target="http://stepscourse.org"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ideo" Target="https://www.youtube.com/embed/TgRviUGgU78?feature=oembed" TargetMode="Externa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ideo" Target="https://www.youtube.com/embed/bGB853CfpF4?feature=oembed" TargetMode="Externa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Note to slides:"/>
          <p:cNvSpPr txBox="1"/>
          <p:nvPr/>
        </p:nvSpPr>
        <p:spPr>
          <a:xfrm>
            <a:off x="552220" y="448850"/>
            <a:ext cx="2335933" cy="11968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latin typeface="Calibri"/>
                <a:ea typeface="Calibri"/>
                <a:cs typeface="Calibri"/>
                <a:sym typeface="Calibri"/>
              </a:defRPr>
            </a:lvl1pPr>
          </a:lstStyle>
          <a:p>
            <a:r>
              <a:rPr dirty="0"/>
              <a:t>Note to slides:</a:t>
            </a:r>
          </a:p>
        </p:txBody>
      </p:sp>
      <p:pic>
        <p:nvPicPr>
          <p:cNvPr id="188" name="STEPS-LOGO-ORIGINAL.png" descr="STEPS-LOGO-ORIGINAL.png"/>
          <p:cNvPicPr>
            <a:picLocks noChangeAspect="1"/>
          </p:cNvPicPr>
          <p:nvPr/>
        </p:nvPicPr>
        <p:blipFill>
          <a:blip r:embed="rId2"/>
          <a:stretch>
            <a:fillRect/>
          </a:stretch>
        </p:blipFill>
        <p:spPr>
          <a:xfrm>
            <a:off x="11314734" y="9065846"/>
            <a:ext cx="1327163" cy="282316"/>
          </a:xfrm>
          <a:prstGeom prst="rect">
            <a:avLst/>
          </a:prstGeom>
          <a:ln w="12700">
            <a:miter lim="400000"/>
          </a:ln>
        </p:spPr>
      </p:pic>
      <p:graphicFrame>
        <p:nvGraphicFramePr>
          <p:cNvPr id="189" name="Table 1"/>
          <p:cNvGraphicFramePr/>
          <p:nvPr>
            <p:extLst>
              <p:ext uri="{D42A27DB-BD31-4B8C-83A1-F6EECF244321}">
                <p14:modId xmlns:p14="http://schemas.microsoft.com/office/powerpoint/2010/main" val="2486242172"/>
              </p:ext>
            </p:extLst>
          </p:nvPr>
        </p:nvGraphicFramePr>
        <p:xfrm>
          <a:off x="717550" y="2029997"/>
          <a:ext cx="11569699" cy="6417056"/>
        </p:xfrm>
        <a:graphic>
          <a:graphicData uri="http://schemas.openxmlformats.org/drawingml/2006/table">
            <a:tbl>
              <a:tblPr>
                <a:tableStyleId>{4C3C2611-4C71-4FC5-86AE-919BDF0F9419}</a:tableStyleId>
              </a:tblPr>
              <a:tblGrid>
                <a:gridCol w="1160264">
                  <a:extLst>
                    <a:ext uri="{9D8B030D-6E8A-4147-A177-3AD203B41FA5}">
                      <a16:colId xmlns:a16="http://schemas.microsoft.com/office/drawing/2014/main" val="20000"/>
                    </a:ext>
                  </a:extLst>
                </a:gridCol>
                <a:gridCol w="10409435">
                  <a:extLst>
                    <a:ext uri="{9D8B030D-6E8A-4147-A177-3AD203B41FA5}">
                      <a16:colId xmlns:a16="http://schemas.microsoft.com/office/drawing/2014/main" val="20001"/>
                    </a:ext>
                  </a:extLst>
                </a:gridCol>
              </a:tblGrid>
              <a:tr h="515439">
                <a:tc>
                  <a:txBody>
                    <a:bodyPr/>
                    <a:lstStyle/>
                    <a:p>
                      <a:pPr algn="l" defTabSz="914400">
                        <a:lnSpc>
                          <a:spcPct val="340000"/>
                        </a:lnSpc>
                        <a:tabLst>
                          <a:tab pos="1181100" algn="l"/>
                        </a:tabLst>
                        <a:defRPr sz="1800"/>
                      </a:pPr>
                      <a:r>
                        <a:rPr sz="1700">
                          <a:latin typeface="Graphik-SemiboldItalic"/>
                          <a:ea typeface="Graphik-SemiboldItalic"/>
                          <a:cs typeface="Graphik-SemiboldItalic"/>
                          <a:sym typeface="Graphik Semibold"/>
                        </a:rPr>
                        <a:t>Slide(s)</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l" defTabSz="914400">
                        <a:lnSpc>
                          <a:spcPct val="340000"/>
                        </a:lnSpc>
                        <a:tabLst>
                          <a:tab pos="1181100" algn="l"/>
                        </a:tabLst>
                        <a:defRPr sz="1800"/>
                      </a:pPr>
                      <a:r>
                        <a:rPr sz="1700" dirty="0">
                          <a:latin typeface="Graphik-SemiboldItalic"/>
                          <a:ea typeface="Graphik-SemiboldItalic"/>
                          <a:cs typeface="Graphik-SemiboldItalic"/>
                          <a:sym typeface="Graphik Semibold"/>
                        </a:rPr>
                        <a:t>Notes</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0"/>
                  </a:ext>
                </a:extLst>
              </a:tr>
              <a:tr h="515439">
                <a:tc>
                  <a:txBody>
                    <a:bodyPr/>
                    <a:lstStyle/>
                    <a:p>
                      <a:pPr defTabSz="914400">
                        <a:lnSpc>
                          <a:spcPct val="340000"/>
                        </a:lnSpc>
                        <a:tabLst>
                          <a:tab pos="1181100" algn="l"/>
                        </a:tabLst>
                        <a:defRPr sz="1800"/>
                      </a:pPr>
                      <a:r>
                        <a:rPr sz="1700"/>
                        <a:t>2-4</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l" defTabSz="914400">
                        <a:lnSpc>
                          <a:spcPct val="340000"/>
                        </a:lnSpc>
                        <a:tabLst>
                          <a:tab pos="1181100" algn="l"/>
                        </a:tabLst>
                        <a:defRPr sz="1800"/>
                      </a:pPr>
                      <a:r>
                        <a:rPr sz="1700" dirty="0"/>
                        <a:t>Slides for Introduction Session</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1"/>
                  </a:ext>
                </a:extLst>
              </a:tr>
              <a:tr h="515439">
                <a:tc>
                  <a:txBody>
                    <a:bodyPr/>
                    <a:lstStyle/>
                    <a:p>
                      <a:pPr defTabSz="914400">
                        <a:lnSpc>
                          <a:spcPct val="340000"/>
                        </a:lnSpc>
                        <a:tabLst>
                          <a:tab pos="1181100" algn="l"/>
                        </a:tabLst>
                        <a:defRPr sz="1800"/>
                      </a:pPr>
                      <a:r>
                        <a:rPr sz="1700"/>
                        <a:t>5</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l" defTabSz="914400">
                        <a:lnSpc>
                          <a:spcPct val="340000"/>
                        </a:lnSpc>
                        <a:tabLst>
                          <a:tab pos="1181100" algn="l"/>
                        </a:tabLst>
                        <a:defRPr sz="1800"/>
                      </a:pPr>
                      <a:r>
                        <a:rPr sz="1700"/>
                        <a:t>Weekly holding slide (online only)</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2"/>
                  </a:ext>
                </a:extLst>
              </a:tr>
              <a:tr h="515439">
                <a:tc>
                  <a:txBody>
                    <a:bodyPr/>
                    <a:lstStyle/>
                    <a:p>
                      <a:pPr defTabSz="914400">
                        <a:lnSpc>
                          <a:spcPct val="340000"/>
                        </a:lnSpc>
                        <a:tabLst>
                          <a:tab pos="1181100" algn="l"/>
                        </a:tabLst>
                        <a:defRPr sz="1800"/>
                      </a:pPr>
                      <a:r>
                        <a:rPr sz="1700"/>
                        <a:t>6-15</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l" defTabSz="914400">
                        <a:lnSpc>
                          <a:spcPct val="340000"/>
                        </a:lnSpc>
                        <a:tabLst>
                          <a:tab pos="1181100" algn="l"/>
                        </a:tabLst>
                        <a:defRPr sz="1800"/>
                      </a:pPr>
                      <a:r>
                        <a:rPr sz="1700"/>
                        <a:t>STEP 5 Slides</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3"/>
                  </a:ext>
                </a:extLst>
              </a:tr>
              <a:tr h="515439">
                <a:tc>
                  <a:txBody>
                    <a:bodyPr/>
                    <a:lstStyle/>
                    <a:p>
                      <a:pPr defTabSz="914400">
                        <a:lnSpc>
                          <a:spcPct val="340000"/>
                        </a:lnSpc>
                        <a:tabLst>
                          <a:tab pos="1181100" algn="l"/>
                        </a:tabLst>
                        <a:defRPr sz="1800"/>
                      </a:pPr>
                      <a:r>
                        <a:rPr sz="1700"/>
                        <a:t>16-26</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l" defTabSz="914400">
                        <a:lnSpc>
                          <a:spcPct val="340000"/>
                        </a:lnSpc>
                        <a:tabLst>
                          <a:tab pos="1181100" algn="l"/>
                        </a:tabLst>
                        <a:defRPr sz="1700"/>
                      </a:pPr>
                      <a:r>
                        <a:t>STEPS 6&amp;7 Workshop</a:t>
                      </a:r>
                      <a:r>
                        <a:rPr i="1"/>
                        <a:t> (optional - if doing these STEPS as a workshop instead of two separate steps)</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4"/>
                  </a:ext>
                </a:extLst>
              </a:tr>
              <a:tr h="515439">
                <a:tc>
                  <a:txBody>
                    <a:bodyPr/>
                    <a:lstStyle/>
                    <a:p>
                      <a:pPr defTabSz="914400">
                        <a:lnSpc>
                          <a:spcPct val="340000"/>
                        </a:lnSpc>
                        <a:tabLst>
                          <a:tab pos="1181100" algn="l"/>
                        </a:tabLst>
                        <a:defRPr sz="1800"/>
                      </a:pPr>
                      <a:r>
                        <a:rPr sz="1700"/>
                        <a:t>27-40</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l" defTabSz="914400">
                        <a:lnSpc>
                          <a:spcPct val="340000"/>
                        </a:lnSpc>
                        <a:tabLst>
                          <a:tab pos="1181100" algn="l"/>
                        </a:tabLst>
                        <a:defRPr sz="1700"/>
                      </a:pPr>
                      <a:r>
                        <a:t>STEP 8 mini-workshop </a:t>
                      </a:r>
                      <a:r>
                        <a:rPr i="1"/>
                        <a:t>(optional to be used alongside a Group Reflection session)</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5"/>
                  </a:ext>
                </a:extLst>
              </a:tr>
              <a:tr h="515439">
                <a:tc>
                  <a:txBody>
                    <a:bodyPr/>
                    <a:lstStyle/>
                    <a:p>
                      <a:pPr defTabSz="914400">
                        <a:lnSpc>
                          <a:spcPct val="340000"/>
                        </a:lnSpc>
                        <a:tabLst>
                          <a:tab pos="1181100" algn="l"/>
                        </a:tabLst>
                        <a:defRPr sz="1800"/>
                      </a:pPr>
                      <a:r>
                        <a:rPr sz="1700"/>
                        <a:t>41-47</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l" defTabSz="914400">
                        <a:lnSpc>
                          <a:spcPct val="340000"/>
                        </a:lnSpc>
                        <a:tabLst>
                          <a:tab pos="1181100" algn="l"/>
                        </a:tabLst>
                        <a:defRPr sz="1700"/>
                      </a:pPr>
                      <a:r>
                        <a:t>STEP 11 Connection Evening </a:t>
                      </a:r>
                      <a:r>
                        <a:rPr i="1"/>
                        <a:t>(optional - used alongside a Group Reflection session)</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6"/>
                  </a:ext>
                </a:extLst>
              </a:tr>
              <a:tr h="515439">
                <a:tc>
                  <a:txBody>
                    <a:bodyPr/>
                    <a:lstStyle/>
                    <a:p>
                      <a:pPr defTabSz="914400">
                        <a:lnSpc>
                          <a:spcPct val="340000"/>
                        </a:lnSpc>
                        <a:tabLst>
                          <a:tab pos="1181100" algn="l"/>
                        </a:tabLst>
                        <a:defRPr sz="1800"/>
                      </a:pPr>
                      <a:r>
                        <a:rPr sz="1700"/>
                        <a:t>48</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algn="l" defTabSz="914400">
                        <a:lnSpc>
                          <a:spcPct val="340000"/>
                        </a:lnSpc>
                        <a:tabLst>
                          <a:tab pos="1181100" algn="l"/>
                        </a:tabLst>
                        <a:defRPr sz="1800"/>
                      </a:pPr>
                      <a:r>
                        <a:rPr sz="1700" dirty="0"/>
                        <a:t>STEP 12 (How to stay in your process)</a:t>
                      </a:r>
                    </a:p>
                  </a:txBody>
                  <a:tcPr marL="50800" marR="50800" marT="50800" marB="50800" anchor="ctr"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extLst>
                  <a:ext uri="{0D108BD9-81ED-4DB2-BD59-A6C34878D82A}">
                    <a16:rowId xmlns:a16="http://schemas.microsoft.com/office/drawing/2014/main" val="10007"/>
                  </a:ext>
                </a:extLst>
              </a:tr>
            </a:tbl>
          </a:graphicData>
        </a:graphic>
      </p:graphicFrame>
      <p:sp>
        <p:nvSpPr>
          <p:cNvPr id="190" name="These slides are to be used for online STEPS Groups. They can also be used for in person STEPS Groups where helpful"/>
          <p:cNvSpPr txBox="1"/>
          <p:nvPr/>
        </p:nvSpPr>
        <p:spPr>
          <a:xfrm>
            <a:off x="552220" y="1306547"/>
            <a:ext cx="11582400" cy="7217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atin typeface="Calibri"/>
                <a:ea typeface="Calibri"/>
                <a:cs typeface="Calibri"/>
                <a:sym typeface="Calibri"/>
              </a:defRPr>
            </a:lvl1pPr>
          </a:lstStyle>
          <a:p>
            <a:r>
              <a:rPr dirty="0"/>
              <a:t>These slides are to be used for online STEPS Groups. They can also be used for in person STEPS Groups where helpful</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2172E"/>
        </a:solidFill>
        <a:effectLst/>
      </p:bgPr>
    </p:bg>
    <p:spTree>
      <p:nvGrpSpPr>
        <p:cNvPr id="1" name=""/>
        <p:cNvGrpSpPr/>
        <p:nvPr/>
      </p:nvGrpSpPr>
      <p:grpSpPr>
        <a:xfrm>
          <a:off x="0" y="0"/>
          <a:ext cx="0" cy="0"/>
          <a:chOff x="0" y="0"/>
          <a:chExt cx="0" cy="0"/>
        </a:xfrm>
      </p:grpSpPr>
      <p:pic>
        <p:nvPicPr>
          <p:cNvPr id="253" name="Image_Step 5_1. Painting.jpg" descr="Image_Step 5_1. Painting.jpg"/>
          <p:cNvPicPr>
            <a:picLocks noChangeAspect="1"/>
          </p:cNvPicPr>
          <p:nvPr/>
        </p:nvPicPr>
        <p:blipFill>
          <a:blip r:embed="rId2"/>
          <a:stretch>
            <a:fillRect/>
          </a:stretch>
        </p:blipFill>
        <p:spPr>
          <a:xfrm>
            <a:off x="1826840" y="1370130"/>
            <a:ext cx="9351120" cy="7013340"/>
          </a:xfrm>
          <a:prstGeom prst="rect">
            <a:avLst/>
          </a:prstGeom>
          <a:ln w="12700">
            <a:miter lim="400000"/>
          </a:ln>
        </p:spPr>
      </p:pic>
      <p:pic>
        <p:nvPicPr>
          <p:cNvPr id="254" name="STEPS-LOGO-WHITE.png" descr="STEPS-LOGO-WHITE.png"/>
          <p:cNvPicPr>
            <a:picLocks noChangeAspect="1"/>
          </p:cNvPicPr>
          <p:nvPr/>
        </p:nvPicPr>
        <p:blipFill>
          <a:blip r:embed="rId3"/>
          <a:stretch>
            <a:fillRect/>
          </a:stretch>
        </p:blipFill>
        <p:spPr>
          <a:xfrm>
            <a:off x="11381142" y="8965586"/>
            <a:ext cx="1226134" cy="260825"/>
          </a:xfrm>
          <a:prstGeom prst="rect">
            <a:avLst/>
          </a:prstGeom>
          <a:ln w="12700">
            <a:miter lim="400000"/>
          </a:ln>
        </p:spPr>
      </p:pic>
      <p:sp>
        <p:nvSpPr>
          <p:cNvPr id="255" name="05"/>
          <p:cNvSpPr txBox="1"/>
          <p:nvPr/>
        </p:nvSpPr>
        <p:spPr>
          <a:xfrm>
            <a:off x="12110138" y="123302"/>
            <a:ext cx="8502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05</a:t>
            </a:r>
          </a:p>
        </p:txBody>
      </p:sp>
      <p:sp>
        <p:nvSpPr>
          <p:cNvPr id="256"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2172E"/>
        </a:solidFill>
        <a:effectLst/>
      </p:bgPr>
    </p:bg>
    <p:spTree>
      <p:nvGrpSpPr>
        <p:cNvPr id="1" name=""/>
        <p:cNvGrpSpPr/>
        <p:nvPr/>
      </p:nvGrpSpPr>
      <p:grpSpPr>
        <a:xfrm>
          <a:off x="0" y="0"/>
          <a:ext cx="0" cy="0"/>
          <a:chOff x="0" y="0"/>
          <a:chExt cx="0" cy="0"/>
        </a:xfrm>
      </p:grpSpPr>
      <p:pic>
        <p:nvPicPr>
          <p:cNvPr id="258" name="Screenshot 2022-12-20 at 14.47.08.png" descr="Screenshot 2022-12-20 at 14.47.08.png"/>
          <p:cNvPicPr>
            <a:picLocks noChangeAspect="1"/>
          </p:cNvPicPr>
          <p:nvPr/>
        </p:nvPicPr>
        <p:blipFill>
          <a:blip r:embed="rId2"/>
          <a:stretch>
            <a:fillRect/>
          </a:stretch>
        </p:blipFill>
        <p:spPr>
          <a:xfrm>
            <a:off x="7297364" y="933221"/>
            <a:ext cx="4326161" cy="4274247"/>
          </a:xfrm>
          <a:prstGeom prst="rect">
            <a:avLst/>
          </a:prstGeom>
          <a:ln w="12700">
            <a:miter lim="400000"/>
          </a:ln>
        </p:spPr>
      </p:pic>
      <p:pic>
        <p:nvPicPr>
          <p:cNvPr id="259" name="Image_Step 5_1. Painting.jpg" descr="Image_Step 5_1. Painting.jpg"/>
          <p:cNvPicPr>
            <a:picLocks noChangeAspect="1"/>
          </p:cNvPicPr>
          <p:nvPr/>
        </p:nvPicPr>
        <p:blipFill>
          <a:blip r:embed="rId3"/>
          <a:stretch>
            <a:fillRect/>
          </a:stretch>
        </p:blipFill>
        <p:spPr>
          <a:xfrm>
            <a:off x="1365387" y="933221"/>
            <a:ext cx="5698995" cy="4274247"/>
          </a:xfrm>
          <a:prstGeom prst="rect">
            <a:avLst/>
          </a:prstGeom>
          <a:ln w="12700">
            <a:miter lim="400000"/>
          </a:ln>
        </p:spPr>
      </p:pic>
      <p:pic>
        <p:nvPicPr>
          <p:cNvPr id="260" name="STEPS-LOGO-WHITE.png" descr="STEPS-LOGO-WHITE.png"/>
          <p:cNvPicPr>
            <a:picLocks noChangeAspect="1"/>
          </p:cNvPicPr>
          <p:nvPr/>
        </p:nvPicPr>
        <p:blipFill>
          <a:blip r:embed="rId4"/>
          <a:stretch>
            <a:fillRect/>
          </a:stretch>
        </p:blipFill>
        <p:spPr>
          <a:xfrm>
            <a:off x="11381142" y="8965586"/>
            <a:ext cx="1226134" cy="260825"/>
          </a:xfrm>
          <a:prstGeom prst="rect">
            <a:avLst/>
          </a:prstGeom>
          <a:ln w="12700">
            <a:miter lim="400000"/>
          </a:ln>
        </p:spPr>
      </p:pic>
      <p:pic>
        <p:nvPicPr>
          <p:cNvPr id="261" name="Screenshot 2022-12-20 at 14.47.29.png" descr="Screenshot 2022-12-20 at 14.47.29.png"/>
          <p:cNvPicPr>
            <a:picLocks noChangeAspect="1"/>
          </p:cNvPicPr>
          <p:nvPr/>
        </p:nvPicPr>
        <p:blipFill>
          <a:blip r:embed="rId5"/>
          <a:stretch>
            <a:fillRect/>
          </a:stretch>
        </p:blipFill>
        <p:spPr>
          <a:xfrm>
            <a:off x="1372486" y="5422287"/>
            <a:ext cx="4066237" cy="3328481"/>
          </a:xfrm>
          <a:prstGeom prst="rect">
            <a:avLst/>
          </a:prstGeom>
          <a:ln w="12700">
            <a:miter lim="400000"/>
          </a:ln>
        </p:spPr>
      </p:pic>
      <p:pic>
        <p:nvPicPr>
          <p:cNvPr id="262" name="Screenshot 2022-12-20 at 14.47.40.png" descr="Screenshot 2022-12-20 at 14.47.40.png"/>
          <p:cNvPicPr>
            <a:picLocks noChangeAspect="1"/>
          </p:cNvPicPr>
          <p:nvPr/>
        </p:nvPicPr>
        <p:blipFill>
          <a:blip r:embed="rId6"/>
          <a:stretch>
            <a:fillRect/>
          </a:stretch>
        </p:blipFill>
        <p:spPr>
          <a:xfrm>
            <a:off x="5727154" y="5383115"/>
            <a:ext cx="5905160" cy="3406824"/>
          </a:xfrm>
          <a:prstGeom prst="rect">
            <a:avLst/>
          </a:prstGeom>
          <a:ln w="12700">
            <a:miter lim="400000"/>
          </a:ln>
        </p:spPr>
      </p:pic>
      <p:sp>
        <p:nvSpPr>
          <p:cNvPr id="263" name="05"/>
          <p:cNvSpPr txBox="1"/>
          <p:nvPr/>
        </p:nvSpPr>
        <p:spPr>
          <a:xfrm>
            <a:off x="12110138" y="123302"/>
            <a:ext cx="8502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05</a:t>
            </a:r>
          </a:p>
        </p:txBody>
      </p:sp>
      <p:sp>
        <p:nvSpPr>
          <p:cNvPr id="264"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2172E"/>
        </a:solidFill>
        <a:effectLst/>
      </p:bgPr>
    </p:bg>
    <p:spTree>
      <p:nvGrpSpPr>
        <p:cNvPr id="1" name=""/>
        <p:cNvGrpSpPr/>
        <p:nvPr/>
      </p:nvGrpSpPr>
      <p:grpSpPr>
        <a:xfrm>
          <a:off x="0" y="0"/>
          <a:ext cx="0" cy="0"/>
          <a:chOff x="0" y="0"/>
          <a:chExt cx="0" cy="0"/>
        </a:xfrm>
      </p:grpSpPr>
      <p:pic>
        <p:nvPicPr>
          <p:cNvPr id="266" name="Step 5 Reflections (2025) (English)" descr="Step 5 Reflections (2025) (English)"/>
          <p:cNvPicPr>
            <a:picLocks/>
          </p:cNvPicPr>
          <p:nvPr>
            <a:videoFile r:link="rId1"/>
          </p:nvPr>
        </p:nvPicPr>
        <p:blipFill>
          <a:blip r:embed="rId3"/>
          <a:stretch>
            <a:fillRect/>
          </a:stretch>
        </p:blipFill>
        <p:spPr>
          <a:xfrm>
            <a:off x="602120" y="1557892"/>
            <a:ext cx="11800560" cy="6637816"/>
          </a:xfrm>
          <a:prstGeom prst="rect">
            <a:avLst/>
          </a:prstGeom>
        </p:spPr>
      </p:pic>
      <p:sp>
        <p:nvSpPr>
          <p:cNvPr id="267" name="Reflections Video"/>
          <p:cNvSpPr txBox="1"/>
          <p:nvPr/>
        </p:nvSpPr>
        <p:spPr>
          <a:xfrm>
            <a:off x="267178" y="388487"/>
            <a:ext cx="4089154" cy="1325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lvl1pPr defTabSz="252871">
              <a:lnSpc>
                <a:spcPct val="100000"/>
              </a:lnSpc>
              <a:spcBef>
                <a:spcPts val="0"/>
              </a:spcBef>
              <a:defRPr sz="4500">
                <a:solidFill>
                  <a:srgbClr val="FFFFFF"/>
                </a:solidFill>
                <a:latin typeface="Calibri"/>
                <a:ea typeface="Calibri"/>
                <a:cs typeface="Calibri"/>
                <a:sym typeface="Calibri"/>
              </a:defRPr>
            </a:lvl1pPr>
          </a:lstStyle>
          <a:p>
            <a:r>
              <a:t>Reflections Video</a:t>
            </a:r>
          </a:p>
        </p:txBody>
      </p:sp>
      <p:sp>
        <p:nvSpPr>
          <p:cNvPr id="268" name="05"/>
          <p:cNvSpPr txBox="1"/>
          <p:nvPr/>
        </p:nvSpPr>
        <p:spPr>
          <a:xfrm>
            <a:off x="12110138" y="123302"/>
            <a:ext cx="8502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05</a:t>
            </a:r>
          </a:p>
        </p:txBody>
      </p:sp>
      <p:sp>
        <p:nvSpPr>
          <p:cNvPr id="269"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6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6"/>
                </p:tgtEl>
              </p:cMediaNode>
            </p:video>
            <p:seq concurrent="1" prevAc="none" nextAc="seek">
              <p:cTn id="8" restart="whenNotActive" fill="hold" evtFilter="cancelBubble" nodeType="interactiveSeq">
                <p:stCondLst>
                  <p:cond evt="onClick" delay="0">
                    <p:tgtEl>
                      <p:spTgt spid="26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6"/>
                                        </p:tgtEl>
                                      </p:cBhvr>
                                    </p:cmd>
                                  </p:childTnLst>
                                </p:cTn>
                              </p:par>
                            </p:childTnLst>
                          </p:cTn>
                        </p:par>
                      </p:childTnLst>
                    </p:cTn>
                  </p:par>
                </p:childTnLst>
              </p:cTn>
              <p:nextCondLst>
                <p:cond evt="onClick" delay="0">
                  <p:tgtEl>
                    <p:spTgt spid="26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2172E"/>
        </a:solidFill>
        <a:effectLst/>
      </p:bgPr>
    </p:bg>
    <p:spTree>
      <p:nvGrpSpPr>
        <p:cNvPr id="1" name=""/>
        <p:cNvGrpSpPr/>
        <p:nvPr/>
      </p:nvGrpSpPr>
      <p:grpSpPr>
        <a:xfrm>
          <a:off x="0" y="0"/>
          <a:ext cx="0" cy="0"/>
          <a:chOff x="0" y="0"/>
          <a:chExt cx="0" cy="0"/>
        </a:xfrm>
      </p:grpSpPr>
      <p:pic>
        <p:nvPicPr>
          <p:cNvPr id="271" name="STEPS-LOGO-WHITE.png" descr="STEPS-LOGO-WHITE.png"/>
          <p:cNvPicPr>
            <a:picLocks noChangeAspect="1"/>
          </p:cNvPicPr>
          <p:nvPr/>
        </p:nvPicPr>
        <p:blipFill>
          <a:blip r:embed="rId3"/>
          <a:stretch>
            <a:fillRect/>
          </a:stretch>
        </p:blipFill>
        <p:spPr>
          <a:xfrm>
            <a:off x="11381142" y="8965586"/>
            <a:ext cx="1226134" cy="260825"/>
          </a:xfrm>
          <a:prstGeom prst="rect">
            <a:avLst/>
          </a:prstGeom>
          <a:ln w="12700">
            <a:miter lim="400000"/>
          </a:ln>
        </p:spPr>
      </p:pic>
      <p:sp>
        <p:nvSpPr>
          <p:cNvPr id="272" name="Session 3: The Reality and Power…"/>
          <p:cNvSpPr txBox="1"/>
          <p:nvPr/>
        </p:nvSpPr>
        <p:spPr>
          <a:xfrm>
            <a:off x="217687" y="54636"/>
            <a:ext cx="12103096" cy="1418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7093" tIns="27093" rIns="27093" bIns="27093" anchor="ctr">
            <a:spAutoFit/>
          </a:bodyPr>
          <a:lstStyle/>
          <a:p>
            <a:pPr defTabSz="252871">
              <a:lnSpc>
                <a:spcPct val="100000"/>
              </a:lnSpc>
              <a:spcBef>
                <a:spcPts val="0"/>
              </a:spcBef>
              <a:defRPr sz="4800">
                <a:solidFill>
                  <a:srgbClr val="FFFFFF"/>
                </a:solidFill>
                <a:latin typeface="Calibri"/>
                <a:ea typeface="Calibri"/>
                <a:cs typeface="Calibri"/>
                <a:sym typeface="Calibri"/>
              </a:defRPr>
            </a:pPr>
            <a:r>
              <a:t>Session 3: The Reality and Power </a:t>
            </a:r>
          </a:p>
          <a:p>
            <a:pPr defTabSz="252871">
              <a:lnSpc>
                <a:spcPct val="100000"/>
              </a:lnSpc>
              <a:spcBef>
                <a:spcPts val="0"/>
              </a:spcBef>
              <a:defRPr sz="4800">
                <a:solidFill>
                  <a:srgbClr val="FFFFFF"/>
                </a:solidFill>
                <a:latin typeface="Calibri"/>
                <a:ea typeface="Calibri"/>
                <a:cs typeface="Calibri"/>
                <a:sym typeface="Calibri"/>
              </a:defRPr>
            </a:pPr>
            <a:r>
              <a:t>of Forgiveness</a:t>
            </a:r>
          </a:p>
        </p:txBody>
      </p:sp>
      <p:pic>
        <p:nvPicPr>
          <p:cNvPr id="273" name="STEP 05 Confession - Session 3" descr="STEP 05 Confession - Session 3"/>
          <p:cNvPicPr>
            <a:picLocks/>
          </p:cNvPicPr>
          <p:nvPr>
            <a:videoFile r:link="rId1"/>
          </p:nvPr>
        </p:nvPicPr>
        <p:blipFill>
          <a:blip r:embed="rId4"/>
          <a:stretch>
            <a:fillRect/>
          </a:stretch>
        </p:blipFill>
        <p:spPr>
          <a:xfrm>
            <a:off x="688007" y="1606204"/>
            <a:ext cx="11628786" cy="6541192"/>
          </a:xfrm>
          <a:prstGeom prst="rect">
            <a:avLst/>
          </a:prstGeom>
        </p:spPr>
      </p:pic>
      <p:sp>
        <p:nvSpPr>
          <p:cNvPr id="274" name="05"/>
          <p:cNvSpPr txBox="1"/>
          <p:nvPr/>
        </p:nvSpPr>
        <p:spPr>
          <a:xfrm>
            <a:off x="12110138" y="123302"/>
            <a:ext cx="8502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05</a:t>
            </a:r>
          </a:p>
        </p:txBody>
      </p:sp>
      <p:sp>
        <p:nvSpPr>
          <p:cNvPr id="275"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3"/>
                </p:tgtEl>
              </p:cMediaNode>
            </p:video>
            <p:seq concurrent="1" prevAc="none" nextAc="seek">
              <p:cTn id="8" restart="whenNotActive" fill="hold" evtFilter="cancelBubble" nodeType="interactiveSeq">
                <p:stCondLst>
                  <p:cond evt="onClick" delay="0">
                    <p:tgtEl>
                      <p:spTgt spid="27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3"/>
                                        </p:tgtEl>
                                      </p:cBhvr>
                                    </p:cmd>
                                  </p:childTnLst>
                                </p:cTn>
                              </p:par>
                            </p:childTnLst>
                          </p:cTn>
                        </p:par>
                      </p:childTnLst>
                    </p:cTn>
                  </p:par>
                </p:childTnLst>
              </p:cTn>
              <p:nextCondLst>
                <p:cond evt="onClick" delay="0">
                  <p:tgtEl>
                    <p:spTgt spid="27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05.pdf" descr="05.pdf"/>
          <p:cNvPicPr>
            <a:picLocks noChangeAspect="1"/>
          </p:cNvPicPr>
          <p:nvPr/>
        </p:nvPicPr>
        <p:blipFill>
          <a:blip r:embed="rId2"/>
          <a:stretch>
            <a:fillRect/>
          </a:stretch>
        </p:blipFill>
        <p:spPr>
          <a:xfrm>
            <a:off x="-159484" y="-119613"/>
            <a:ext cx="13323768" cy="9992826"/>
          </a:xfrm>
          <a:prstGeom prst="rect">
            <a:avLst/>
          </a:prstGeom>
          <a:ln w="12700">
            <a:miter lim="400000"/>
          </a:ln>
        </p:spPr>
      </p:pic>
      <p:sp>
        <p:nvSpPr>
          <p:cNvPr id="278" name="STEP FIVE"/>
          <p:cNvSpPr txBox="1"/>
          <p:nvPr/>
        </p:nvSpPr>
        <p:spPr>
          <a:xfrm>
            <a:off x="3901169" y="2565003"/>
            <a:ext cx="5202463" cy="256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lvl1pPr algn="ctr" defTabSz="252871">
              <a:lnSpc>
                <a:spcPct val="100000"/>
              </a:lnSpc>
              <a:spcBef>
                <a:spcPts val="0"/>
              </a:spcBef>
              <a:defRPr sz="8400">
                <a:solidFill>
                  <a:srgbClr val="FFFFFF"/>
                </a:solidFill>
                <a:latin typeface="Helvetica Neue"/>
                <a:ea typeface="Helvetica Neue"/>
                <a:cs typeface="Helvetica Neue"/>
                <a:sym typeface="Helvetica Neue"/>
              </a:defRPr>
            </a:lvl1pPr>
          </a:lstStyle>
          <a:p>
            <a:r>
              <a:t>STEP FIVE</a:t>
            </a:r>
          </a:p>
        </p:txBody>
      </p:sp>
      <p:sp>
        <p:nvSpPr>
          <p:cNvPr id="279" name="Please watch the STEPS film - Session 3…"/>
          <p:cNvSpPr txBox="1"/>
          <p:nvPr/>
        </p:nvSpPr>
        <p:spPr>
          <a:xfrm>
            <a:off x="906765" y="4959659"/>
            <a:ext cx="11191270" cy="2188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pPr algn="ctr" defTabSz="1733930">
              <a:lnSpc>
                <a:spcPct val="100000"/>
              </a:lnSpc>
              <a:spcBef>
                <a:spcPts val="0"/>
              </a:spcBef>
              <a:defRPr sz="3600">
                <a:solidFill>
                  <a:srgbClr val="FFFFFF"/>
                </a:solidFill>
                <a:latin typeface="Calibri"/>
                <a:ea typeface="Calibri"/>
                <a:cs typeface="Calibri"/>
                <a:sym typeface="Calibri"/>
              </a:defRPr>
            </a:pPr>
            <a:r>
              <a:t>Please watch the STEPS film - Session 3 </a:t>
            </a:r>
          </a:p>
          <a:p>
            <a:pPr algn="ctr" defTabSz="1733930">
              <a:lnSpc>
                <a:spcPct val="100000"/>
              </a:lnSpc>
              <a:spcBef>
                <a:spcPts val="0"/>
              </a:spcBef>
              <a:defRPr sz="3600">
                <a:solidFill>
                  <a:srgbClr val="FFFFFF"/>
                </a:solidFill>
                <a:latin typeface="Calibri"/>
                <a:ea typeface="Calibri"/>
                <a:cs typeface="Calibri"/>
                <a:sym typeface="Calibri"/>
              </a:defRPr>
            </a:pPr>
            <a:r>
              <a:t>(The reality and power of forgiveness) </a:t>
            </a:r>
          </a:p>
          <a:p>
            <a:pPr algn="ctr" defTabSz="1733930">
              <a:lnSpc>
                <a:spcPct val="100000"/>
              </a:lnSpc>
              <a:spcBef>
                <a:spcPts val="0"/>
              </a:spcBef>
              <a:defRPr sz="3600">
                <a:solidFill>
                  <a:srgbClr val="FFFFFF"/>
                </a:solidFill>
                <a:latin typeface="Calibri"/>
                <a:ea typeface="Calibri"/>
                <a:cs typeface="Calibri"/>
                <a:sym typeface="Calibri"/>
              </a:defRPr>
            </a:pPr>
            <a:r>
              <a:t>(link is in the chat).</a:t>
            </a:r>
          </a:p>
          <a:p>
            <a:pPr algn="ctr" defTabSz="1733930">
              <a:lnSpc>
                <a:spcPct val="100000"/>
              </a:lnSpc>
              <a:spcBef>
                <a:spcPts val="0"/>
              </a:spcBef>
              <a:defRPr sz="3600">
                <a:solidFill>
                  <a:srgbClr val="FFFFFF"/>
                </a:solidFill>
                <a:latin typeface="Calibri"/>
                <a:ea typeface="Calibri"/>
                <a:cs typeface="Calibri"/>
                <a:sym typeface="Calibri"/>
              </a:defRPr>
            </a:pPr>
            <a:r>
              <a:t>We will be returning back to the main room at </a:t>
            </a:r>
            <a:r>
              <a:rPr b="1"/>
              <a:t> [insert time]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05.pdf" descr="05.pdf"/>
          <p:cNvPicPr>
            <a:picLocks noChangeAspect="1"/>
          </p:cNvPicPr>
          <p:nvPr/>
        </p:nvPicPr>
        <p:blipFill>
          <a:blip r:embed="rId2"/>
          <a:stretch>
            <a:fillRect/>
          </a:stretch>
        </p:blipFill>
        <p:spPr>
          <a:xfrm>
            <a:off x="-159484" y="-119613"/>
            <a:ext cx="13323768" cy="9992826"/>
          </a:xfrm>
          <a:prstGeom prst="rect">
            <a:avLst/>
          </a:prstGeom>
          <a:ln w="12700">
            <a:miter lim="400000"/>
          </a:ln>
        </p:spPr>
      </p:pic>
      <p:sp>
        <p:nvSpPr>
          <p:cNvPr id="282" name="STEP FIVE"/>
          <p:cNvSpPr txBox="1"/>
          <p:nvPr/>
        </p:nvSpPr>
        <p:spPr>
          <a:xfrm>
            <a:off x="3901169" y="2758916"/>
            <a:ext cx="5202463" cy="256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lvl1pPr algn="ctr" defTabSz="252871">
              <a:lnSpc>
                <a:spcPct val="100000"/>
              </a:lnSpc>
              <a:spcBef>
                <a:spcPts val="0"/>
              </a:spcBef>
              <a:defRPr sz="8400">
                <a:solidFill>
                  <a:srgbClr val="FFFFFF"/>
                </a:solidFill>
                <a:latin typeface="Helvetica Neue"/>
                <a:ea typeface="Helvetica Neue"/>
                <a:cs typeface="Helvetica Neue"/>
                <a:sym typeface="Helvetica Neue"/>
              </a:defRPr>
            </a:lvl1pPr>
          </a:lstStyle>
          <a:p>
            <a:r>
              <a:t>STEP FIVE</a:t>
            </a:r>
          </a:p>
        </p:txBody>
      </p:sp>
      <p:sp>
        <p:nvSpPr>
          <p:cNvPr id="283" name="Thank you for joining us.…"/>
          <p:cNvSpPr txBox="1"/>
          <p:nvPr/>
        </p:nvSpPr>
        <p:spPr>
          <a:xfrm>
            <a:off x="1476033" y="4959659"/>
            <a:ext cx="10052734" cy="2188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pPr algn="ctr" defTabSz="1733930">
              <a:lnSpc>
                <a:spcPct val="100000"/>
              </a:lnSpc>
              <a:spcBef>
                <a:spcPts val="0"/>
              </a:spcBef>
              <a:defRPr sz="3600">
                <a:solidFill>
                  <a:srgbClr val="FFFFFF"/>
                </a:solidFill>
                <a:latin typeface="Calibri"/>
                <a:ea typeface="Calibri"/>
                <a:cs typeface="Calibri"/>
                <a:sym typeface="Calibri"/>
              </a:defRPr>
            </a:pPr>
            <a:r>
              <a:t>Thank you for joining us.</a:t>
            </a:r>
          </a:p>
          <a:p>
            <a:pPr algn="ctr" defTabSz="1733930">
              <a:lnSpc>
                <a:spcPct val="100000"/>
              </a:lnSpc>
              <a:spcBef>
                <a:spcPts val="0"/>
              </a:spcBef>
              <a:defRPr sz="3600">
                <a:solidFill>
                  <a:srgbClr val="FFFFFF"/>
                </a:solidFill>
                <a:latin typeface="Calibri"/>
                <a:ea typeface="Calibri"/>
                <a:cs typeface="Calibri"/>
                <a:sym typeface="Calibri"/>
              </a:defRPr>
            </a:pPr>
            <a:r>
              <a:t>We look forward to seeing you on </a:t>
            </a:r>
          </a:p>
          <a:p>
            <a:pPr algn="ctr" defTabSz="1733930">
              <a:lnSpc>
                <a:spcPct val="100000"/>
              </a:lnSpc>
              <a:spcBef>
                <a:spcPts val="0"/>
              </a:spcBef>
              <a:defRPr sz="3600">
                <a:solidFill>
                  <a:srgbClr val="FFFFFF"/>
                </a:solidFill>
                <a:latin typeface="Calibri"/>
                <a:ea typeface="Calibri"/>
                <a:cs typeface="Calibri"/>
                <a:sym typeface="Calibri"/>
              </a:defRPr>
            </a:pPr>
            <a:r>
              <a:rPr b="1"/>
              <a:t>[INSERT DATE]</a:t>
            </a:r>
            <a:r>
              <a:t> for </a:t>
            </a:r>
          </a:p>
          <a:p>
            <a:pPr algn="ctr" defTabSz="1733930">
              <a:lnSpc>
                <a:spcPct val="100000"/>
              </a:lnSpc>
              <a:spcBef>
                <a:spcPts val="0"/>
              </a:spcBef>
              <a:defRPr sz="3600">
                <a:solidFill>
                  <a:srgbClr val="FFFFFF"/>
                </a:solidFill>
                <a:latin typeface="Calibri"/>
                <a:ea typeface="Calibri"/>
                <a:cs typeface="Calibri"/>
                <a:sym typeface="Calibri"/>
              </a:defRPr>
            </a:pPr>
            <a:r>
              <a:rPr b="1"/>
              <a:t>[STEP 6 / STEP 6/7 Workshop]</a:t>
            </a:r>
            <a:r>
              <a:t> </a:t>
            </a:r>
            <a:r>
              <a:rPr i="1"/>
              <a:t>(delete as appropriate)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We will be starting at [insert time]"/>
          <p:cNvSpPr txBox="1"/>
          <p:nvPr/>
        </p:nvSpPr>
        <p:spPr>
          <a:xfrm>
            <a:off x="3277709" y="7739554"/>
            <a:ext cx="6449382" cy="512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pPr algn="ctr" defTabSz="1733930">
              <a:lnSpc>
                <a:spcPct val="100000"/>
              </a:lnSpc>
              <a:spcBef>
                <a:spcPts val="0"/>
              </a:spcBef>
              <a:defRPr sz="3600">
                <a:solidFill>
                  <a:srgbClr val="FFFFFF"/>
                </a:solidFill>
                <a:latin typeface="Calibri"/>
                <a:ea typeface="Calibri"/>
                <a:cs typeface="Calibri"/>
                <a:sym typeface="Calibri"/>
              </a:defRPr>
            </a:pPr>
            <a:r>
              <a:t>We will be starting at </a:t>
            </a:r>
            <a:r>
              <a:rPr b="1"/>
              <a:t>[insert time]</a:t>
            </a:r>
          </a:p>
        </p:txBody>
      </p:sp>
      <p:sp>
        <p:nvSpPr>
          <p:cNvPr id="286" name="WELCOME TO"/>
          <p:cNvSpPr txBox="1"/>
          <p:nvPr/>
        </p:nvSpPr>
        <p:spPr>
          <a:xfrm>
            <a:off x="3850573" y="2676612"/>
            <a:ext cx="5303654" cy="5318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pPr algn="ctr" defTabSz="252871">
              <a:lnSpc>
                <a:spcPct val="100000"/>
              </a:lnSpc>
              <a:spcBef>
                <a:spcPts val="0"/>
              </a:spcBef>
              <a:defRPr sz="7000">
                <a:solidFill>
                  <a:srgbClr val="FFFFFF"/>
                </a:solidFill>
                <a:latin typeface="Calibri"/>
                <a:ea typeface="Calibri"/>
                <a:cs typeface="Calibri"/>
                <a:sym typeface="Calibri"/>
              </a:defRPr>
            </a:pPr>
            <a:r>
              <a:rPr dirty="0"/>
              <a:t>WELCOME TO </a:t>
            </a:r>
          </a:p>
          <a:p>
            <a:pPr algn="ctr" defTabSz="252871">
              <a:lnSpc>
                <a:spcPct val="100000"/>
              </a:lnSpc>
              <a:spcBef>
                <a:spcPts val="0"/>
              </a:spcBef>
              <a:defRPr sz="7000">
                <a:solidFill>
                  <a:srgbClr val="FFFFFF"/>
                </a:solidFill>
                <a:latin typeface="Calibri"/>
                <a:ea typeface="Calibri"/>
                <a:cs typeface="Calibri"/>
                <a:sym typeface="Calibri"/>
              </a:defRPr>
            </a:pPr>
            <a:endParaRPr dirty="0"/>
          </a:p>
          <a:p>
            <a:pPr algn="ctr" defTabSz="252871">
              <a:lnSpc>
                <a:spcPct val="100000"/>
              </a:lnSpc>
              <a:spcBef>
                <a:spcPts val="0"/>
              </a:spcBef>
              <a:defRPr sz="7000">
                <a:solidFill>
                  <a:srgbClr val="FFFFFF"/>
                </a:solidFill>
                <a:latin typeface="Calibri"/>
                <a:ea typeface="Calibri"/>
                <a:cs typeface="Calibri"/>
                <a:sym typeface="Calibri"/>
              </a:defRPr>
            </a:pPr>
            <a:r>
              <a:rPr dirty="0"/>
              <a:t>       </a:t>
            </a:r>
          </a:p>
          <a:p>
            <a:pPr algn="ctr" defTabSz="252871">
              <a:lnSpc>
                <a:spcPct val="100000"/>
              </a:lnSpc>
              <a:spcBef>
                <a:spcPts val="0"/>
              </a:spcBef>
              <a:defRPr sz="7000">
                <a:solidFill>
                  <a:srgbClr val="FFFFFF"/>
                </a:solidFill>
                <a:latin typeface="Calibri"/>
                <a:ea typeface="Calibri"/>
                <a:cs typeface="Calibri"/>
                <a:sym typeface="Calibri"/>
              </a:defRPr>
            </a:pPr>
            <a:endParaRPr dirty="0"/>
          </a:p>
        </p:txBody>
      </p:sp>
      <p:pic>
        <p:nvPicPr>
          <p:cNvPr id="287" name="STEPS-LOGO-WHITE.png" descr="STEPS-LOGO-WHITE.png"/>
          <p:cNvPicPr>
            <a:picLocks noChangeAspect="1"/>
          </p:cNvPicPr>
          <p:nvPr/>
        </p:nvPicPr>
        <p:blipFill>
          <a:blip r:embed="rId2"/>
          <a:stretch>
            <a:fillRect/>
          </a:stretch>
        </p:blipFill>
        <p:spPr>
          <a:xfrm>
            <a:off x="4011497" y="4242477"/>
            <a:ext cx="4981806" cy="1059733"/>
          </a:xfrm>
          <a:prstGeom prst="rect">
            <a:avLst/>
          </a:prstGeom>
          <a:ln w="12700">
            <a:miter lim="400000"/>
          </a:ln>
        </p:spPr>
      </p:pic>
      <p:sp>
        <p:nvSpPr>
          <p:cNvPr id="288" name="STEP 6/7 Workshop"/>
          <p:cNvSpPr txBox="1"/>
          <p:nvPr/>
        </p:nvSpPr>
        <p:spPr>
          <a:xfrm>
            <a:off x="3485902" y="5920265"/>
            <a:ext cx="6032996"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900">
                <a:solidFill>
                  <a:srgbClr val="FFFFFF"/>
                </a:solidFill>
                <a:latin typeface="Danmark-Light"/>
                <a:ea typeface="Danmark-Light"/>
                <a:cs typeface="Danmark-Light"/>
                <a:sym typeface="Danmark Light"/>
              </a:defRPr>
            </a:lvl1pPr>
          </a:lstStyle>
          <a:p>
            <a:r>
              <a:t>STEP 6/7 Workshop</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290" name="Prayer"/>
          <p:cNvSpPr txBox="1"/>
          <p:nvPr/>
        </p:nvSpPr>
        <p:spPr>
          <a:xfrm>
            <a:off x="944955" y="879879"/>
            <a:ext cx="134447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Light"/>
                <a:ea typeface="Danmark-Light"/>
                <a:cs typeface="Danmark-Light"/>
                <a:sym typeface="Danmark Light"/>
              </a:defRPr>
            </a:lvl1pPr>
          </a:lstStyle>
          <a:p>
            <a:r>
              <a:t>Prayer</a:t>
            </a:r>
          </a:p>
        </p:txBody>
      </p:sp>
      <p:sp>
        <p:nvSpPr>
          <p:cNvPr id="291" name="God…"/>
          <p:cNvSpPr txBox="1"/>
          <p:nvPr/>
        </p:nvSpPr>
        <p:spPr>
          <a:xfrm>
            <a:off x="1755889" y="2378709"/>
            <a:ext cx="9493022" cy="4996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1733930">
              <a:spcBef>
                <a:spcPts val="0"/>
              </a:spcBef>
              <a:defRPr sz="3900">
                <a:solidFill>
                  <a:srgbClr val="FFFFFF"/>
                </a:solidFill>
                <a:latin typeface="Calibre Regular"/>
                <a:ea typeface="Calibre Regular"/>
                <a:cs typeface="Calibre Regular"/>
                <a:sym typeface="Calibre"/>
              </a:defRPr>
            </a:pPr>
            <a:r>
              <a:t>God</a:t>
            </a:r>
          </a:p>
          <a:p>
            <a:pPr defTabSz="1733930">
              <a:spcBef>
                <a:spcPts val="0"/>
              </a:spcBef>
              <a:defRPr sz="3900">
                <a:solidFill>
                  <a:srgbClr val="FFFFFF"/>
                </a:solidFill>
                <a:latin typeface="Calibre Regular"/>
                <a:ea typeface="Calibre Regular"/>
                <a:cs typeface="Calibre Regular"/>
                <a:sym typeface="Calibre"/>
              </a:defRPr>
            </a:pPr>
            <a:endParaRPr/>
          </a:p>
          <a:p>
            <a:pPr defTabSz="1733930">
              <a:spcBef>
                <a:spcPts val="0"/>
              </a:spcBef>
              <a:defRPr sz="3900">
                <a:solidFill>
                  <a:srgbClr val="FFFFFF"/>
                </a:solidFill>
                <a:latin typeface="Calibre Regular"/>
                <a:ea typeface="Calibre Regular"/>
                <a:cs typeface="Calibre Regular"/>
                <a:sym typeface="Calibre"/>
              </a:defRPr>
            </a:pPr>
            <a:r>
              <a:t>Grant me the serenity</a:t>
            </a:r>
          </a:p>
          <a:p>
            <a:pPr defTabSz="1733930">
              <a:spcBef>
                <a:spcPts val="0"/>
              </a:spcBef>
              <a:defRPr sz="3900">
                <a:solidFill>
                  <a:srgbClr val="FFFFFF"/>
                </a:solidFill>
                <a:latin typeface="Calibre Regular"/>
                <a:ea typeface="Calibre Regular"/>
                <a:cs typeface="Calibre Regular"/>
                <a:sym typeface="Calibre"/>
              </a:defRPr>
            </a:pPr>
            <a:r>
              <a:t>To accept the things I cannot change</a:t>
            </a:r>
          </a:p>
          <a:p>
            <a:pPr defTabSz="1733930">
              <a:spcBef>
                <a:spcPts val="0"/>
              </a:spcBef>
              <a:defRPr sz="3900">
                <a:solidFill>
                  <a:srgbClr val="FFFFFF"/>
                </a:solidFill>
                <a:latin typeface="Calibre Regular"/>
                <a:ea typeface="Calibre Regular"/>
                <a:cs typeface="Calibre Regular"/>
                <a:sym typeface="Calibre"/>
              </a:defRPr>
            </a:pPr>
            <a:r>
              <a:t>The courage to change the things I can</a:t>
            </a:r>
          </a:p>
          <a:p>
            <a:pPr defTabSz="1733930">
              <a:spcBef>
                <a:spcPts val="0"/>
              </a:spcBef>
              <a:defRPr sz="3900">
                <a:solidFill>
                  <a:srgbClr val="FFFFFF"/>
                </a:solidFill>
                <a:latin typeface="Calibre Regular"/>
                <a:ea typeface="Calibre Regular"/>
                <a:cs typeface="Calibre Regular"/>
                <a:sym typeface="Calibre"/>
              </a:defRPr>
            </a:pPr>
            <a:r>
              <a:t>And the wisdom to know the difference</a:t>
            </a:r>
          </a:p>
          <a:p>
            <a:pPr defTabSz="1733930">
              <a:spcBef>
                <a:spcPts val="0"/>
              </a:spcBef>
              <a:defRPr sz="3900">
                <a:solidFill>
                  <a:srgbClr val="FFFFFF"/>
                </a:solidFill>
                <a:latin typeface="Calibre Regular"/>
                <a:ea typeface="Calibre Regular"/>
                <a:cs typeface="Calibre Regular"/>
                <a:sym typeface="Calibre"/>
              </a:defRPr>
            </a:pPr>
            <a:endParaRPr/>
          </a:p>
          <a:p>
            <a:pPr defTabSz="1733930">
              <a:spcBef>
                <a:spcPts val="0"/>
              </a:spcBef>
              <a:defRPr sz="3900">
                <a:solidFill>
                  <a:srgbClr val="FFFFFF"/>
                </a:solidFill>
                <a:latin typeface="Calibre Regular"/>
                <a:ea typeface="Calibre Regular"/>
                <a:cs typeface="Calibre Regular"/>
                <a:sym typeface="Calibre"/>
              </a:defRPr>
            </a:pPr>
            <a:r>
              <a:t>Amen</a:t>
            </a:r>
          </a:p>
        </p:txBody>
      </p:sp>
      <p:sp>
        <p:nvSpPr>
          <p:cNvPr id="292" name="6&amp;7"/>
          <p:cNvSpPr txBox="1"/>
          <p:nvPr/>
        </p:nvSpPr>
        <p:spPr>
          <a:xfrm>
            <a:off x="11809826" y="123302"/>
            <a:ext cx="1067360"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Danmark-Light"/>
                <a:ea typeface="Danmark-Light"/>
                <a:cs typeface="Danmark-Light"/>
                <a:sym typeface="Danmark Light"/>
              </a:defRPr>
            </a:pPr>
            <a:r>
              <a:t>6</a:t>
            </a:r>
            <a:r>
              <a:rPr sz="2400"/>
              <a:t>&amp;</a:t>
            </a:r>
            <a:r>
              <a:t>7</a:t>
            </a:r>
          </a:p>
        </p:txBody>
      </p:sp>
      <p:pic>
        <p:nvPicPr>
          <p:cNvPr id="293"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294" name="STEP"/>
          <p:cNvSpPr txBox="1"/>
          <p:nvPr/>
        </p:nvSpPr>
        <p:spPr>
          <a:xfrm>
            <a:off x="11104536"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296" name="Exercise 1: Identifying the Character defect"/>
          <p:cNvSpPr txBox="1"/>
          <p:nvPr/>
        </p:nvSpPr>
        <p:spPr>
          <a:xfrm>
            <a:off x="543861" y="641477"/>
            <a:ext cx="8130541"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1733930">
              <a:spcBef>
                <a:spcPts val="0"/>
              </a:spcBef>
              <a:defRPr sz="3200">
                <a:solidFill>
                  <a:srgbClr val="FFFFFF"/>
                </a:solidFill>
                <a:latin typeface="Danmark-Light"/>
                <a:ea typeface="Danmark-Light"/>
                <a:cs typeface="Danmark-Light"/>
                <a:sym typeface="Danmark Light"/>
              </a:defRPr>
            </a:pPr>
            <a:r>
              <a:rPr>
                <a:latin typeface="Danmark Bold"/>
                <a:ea typeface="Danmark Bold"/>
                <a:cs typeface="Danmark Bold"/>
                <a:sym typeface="Danmark Bold"/>
              </a:rPr>
              <a:t>Exercise 1</a:t>
            </a:r>
            <a:r>
              <a:t>: Identifying the Character defect</a:t>
            </a:r>
          </a:p>
        </p:txBody>
      </p:sp>
      <p:sp>
        <p:nvSpPr>
          <p:cNvPr id="297" name="Other examples:…"/>
          <p:cNvSpPr txBox="1"/>
          <p:nvPr/>
        </p:nvSpPr>
        <p:spPr>
          <a:xfrm>
            <a:off x="2141736" y="7591027"/>
            <a:ext cx="8356398" cy="1464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1733930">
              <a:spcBef>
                <a:spcPts val="0"/>
              </a:spcBef>
              <a:defRPr sz="2400" i="1">
                <a:solidFill>
                  <a:srgbClr val="FFFFFF"/>
                </a:solidFill>
                <a:latin typeface="Calibre Regular"/>
                <a:ea typeface="Calibre Regular"/>
                <a:cs typeface="Calibre Regular"/>
                <a:sym typeface="Calibre"/>
              </a:defRPr>
            </a:pPr>
            <a:r>
              <a:t>Other examples: </a:t>
            </a:r>
          </a:p>
          <a:p>
            <a:pPr algn="ctr" defTabSz="1733930">
              <a:spcBef>
                <a:spcPts val="0"/>
              </a:spcBef>
              <a:defRPr sz="2400">
                <a:solidFill>
                  <a:srgbClr val="FFFFFF"/>
                </a:solidFill>
                <a:latin typeface="Calibre Regular"/>
                <a:ea typeface="Calibre Regular"/>
                <a:cs typeface="Calibre Regular"/>
                <a:sym typeface="Calibre"/>
              </a:defRPr>
            </a:pPr>
            <a:r>
              <a:t>Excessive Anger -  Overly-anxious - Controlling - Worry - Self-pity</a:t>
            </a:r>
          </a:p>
          <a:p>
            <a:pPr algn="ctr" defTabSz="1733930">
              <a:spcBef>
                <a:spcPts val="0"/>
              </a:spcBef>
              <a:defRPr sz="2400">
                <a:solidFill>
                  <a:srgbClr val="FFFFFF"/>
                </a:solidFill>
                <a:latin typeface="Calibre Regular"/>
                <a:ea typeface="Calibre Regular"/>
                <a:cs typeface="Calibre Regular"/>
                <a:sym typeface="Calibre"/>
              </a:defRPr>
            </a:pPr>
            <a:r>
              <a:t> Secretive - Procrastination - Negative thinking - Negative body image</a:t>
            </a:r>
          </a:p>
          <a:p>
            <a:pPr algn="ctr" defTabSz="1733930">
              <a:spcBef>
                <a:spcPts val="0"/>
              </a:spcBef>
              <a:defRPr sz="2400">
                <a:solidFill>
                  <a:srgbClr val="FFFFFF"/>
                </a:solidFill>
                <a:latin typeface="Calibre Regular"/>
                <a:ea typeface="Calibre Regular"/>
                <a:cs typeface="Calibre Regular"/>
                <a:sym typeface="Calibre"/>
              </a:defRPr>
            </a:pPr>
            <a:r>
              <a:t>Resentment - Perfectionism -  Critical </a:t>
            </a:r>
          </a:p>
        </p:txBody>
      </p:sp>
      <p:graphicFrame>
        <p:nvGraphicFramePr>
          <p:cNvPr id="298" name="Table 1"/>
          <p:cNvGraphicFramePr/>
          <p:nvPr>
            <p:extLst>
              <p:ext uri="{D42A27DB-BD31-4B8C-83A1-F6EECF244321}">
                <p14:modId xmlns:p14="http://schemas.microsoft.com/office/powerpoint/2010/main" val="3433572402"/>
              </p:ext>
            </p:extLst>
          </p:nvPr>
        </p:nvGraphicFramePr>
        <p:xfrm>
          <a:off x="947066" y="1515115"/>
          <a:ext cx="11110666" cy="6051918"/>
        </p:xfrm>
        <a:graphic>
          <a:graphicData uri="http://schemas.openxmlformats.org/drawingml/2006/table">
            <a:tbl>
              <a:tblPr>
                <a:tableStyleId>{4C3C2611-4C71-4FC5-86AE-919BDF0F9419}</a:tableStyleId>
              </a:tblPr>
              <a:tblGrid>
                <a:gridCol w="1994887">
                  <a:extLst>
                    <a:ext uri="{9D8B030D-6E8A-4147-A177-3AD203B41FA5}">
                      <a16:colId xmlns:a16="http://schemas.microsoft.com/office/drawing/2014/main" val="20000"/>
                    </a:ext>
                  </a:extLst>
                </a:gridCol>
                <a:gridCol w="9115779">
                  <a:extLst>
                    <a:ext uri="{9D8B030D-6E8A-4147-A177-3AD203B41FA5}">
                      <a16:colId xmlns:a16="http://schemas.microsoft.com/office/drawing/2014/main" val="20001"/>
                    </a:ext>
                  </a:extLst>
                </a:gridCol>
              </a:tblGrid>
              <a:tr h="1433484">
                <a:tc>
                  <a:txBody>
                    <a:bodyPr/>
                    <a:lstStyle/>
                    <a:p>
                      <a:pPr defTabSz="914400">
                        <a:tabLst>
                          <a:tab pos="1181100" algn="l"/>
                        </a:tabLst>
                        <a:defRPr sz="1800"/>
                      </a:pPr>
                      <a:r>
                        <a:rPr sz="2200" dirty="0">
                          <a:solidFill>
                            <a:srgbClr val="FFFFFF"/>
                          </a:solidFill>
                          <a:latin typeface="Calibre Regular"/>
                          <a:ea typeface="Calibre Regular"/>
                          <a:cs typeface="Calibre Regular"/>
                          <a:sym typeface="Calibre"/>
                        </a:rPr>
                        <a:t>PRIDE</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defTabSz="1733930">
                        <a:lnSpc>
                          <a:spcPct val="90000"/>
                        </a:lnSpc>
                        <a:defRPr sz="2400">
                          <a:solidFill>
                            <a:srgbClr val="FFFFFF"/>
                          </a:solidFill>
                          <a:latin typeface="Calibre Regular"/>
                          <a:ea typeface="Calibre Regular"/>
                          <a:cs typeface="Calibre Regular"/>
                          <a:sym typeface="Calibre"/>
                        </a:defRPr>
                      </a:pPr>
                      <a:r>
                        <a:rPr i="1" dirty="0"/>
                        <a:t>Excessive belief in one’s own abilities and achievements. In the extreme, it says “I’m better than you in all ways. I’m master.”  Also regularly presenting a better version of yourself / avoiding showing real self. Being overly responsible</a:t>
                      </a:r>
                    </a:p>
                  </a:txBody>
                  <a:tcPr marL="50800" marR="50800" marT="50800" marB="5080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822791">
                <a:tc>
                  <a:txBody>
                    <a:bodyPr/>
                    <a:lstStyle/>
                    <a:p>
                      <a:pPr defTabSz="914400">
                        <a:tabLst>
                          <a:tab pos="1181100" algn="l"/>
                        </a:tabLst>
                        <a:defRPr sz="1800"/>
                      </a:pPr>
                      <a:r>
                        <a:rPr sz="2200" dirty="0">
                          <a:solidFill>
                            <a:srgbClr val="FFFFFF"/>
                          </a:solidFill>
                          <a:latin typeface="Calibre Regular"/>
                          <a:ea typeface="Calibre Regular"/>
                          <a:cs typeface="Calibre Regular"/>
                          <a:sym typeface="Calibre"/>
                        </a:rPr>
                        <a:t>ENVY</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defTabSz="1733930">
                        <a:lnSpc>
                          <a:spcPct val="90000"/>
                        </a:lnSpc>
                        <a:defRPr sz="2400">
                          <a:solidFill>
                            <a:srgbClr val="FFFFFF"/>
                          </a:solidFill>
                          <a:latin typeface="Calibre Regular"/>
                          <a:ea typeface="Calibre Regular"/>
                          <a:cs typeface="Calibre Regular"/>
                          <a:sym typeface="Calibre"/>
                        </a:defRPr>
                      </a:pPr>
                      <a:r>
                        <a:rPr i="1" dirty="0"/>
                        <a:t>jealousy, painful or resentful longing for an advantage or benefit enjoyed by another, combined with a desire to possess the same perceived benefit</a:t>
                      </a:r>
                    </a:p>
                  </a:txBody>
                  <a:tcPr marL="50800" marR="50800" marT="50800" marB="5080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1"/>
                  </a:ext>
                </a:extLst>
              </a:tr>
              <a:tr h="806361">
                <a:tc>
                  <a:txBody>
                    <a:bodyPr/>
                    <a:lstStyle/>
                    <a:p>
                      <a:pPr defTabSz="914400">
                        <a:tabLst>
                          <a:tab pos="1181100" algn="l"/>
                        </a:tabLst>
                        <a:defRPr sz="1800"/>
                      </a:pPr>
                      <a:r>
                        <a:rPr sz="2200" dirty="0">
                          <a:solidFill>
                            <a:srgbClr val="FFFFFF"/>
                          </a:solidFill>
                          <a:latin typeface="Calibre Regular"/>
                          <a:ea typeface="Calibre Regular"/>
                          <a:cs typeface="Calibre Regular"/>
                          <a:sym typeface="Calibre"/>
                        </a:rPr>
                        <a:t>GREED</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defTabSz="1733930">
                        <a:lnSpc>
                          <a:spcPct val="90000"/>
                        </a:lnSpc>
                        <a:defRPr sz="2400">
                          <a:solidFill>
                            <a:srgbClr val="FFFFFF"/>
                          </a:solidFill>
                          <a:latin typeface="Calibre Regular"/>
                          <a:ea typeface="Calibre Regular"/>
                          <a:cs typeface="Calibre Regular"/>
                          <a:sym typeface="Calibre"/>
                        </a:defRPr>
                      </a:pPr>
                      <a:r>
                        <a:rPr i="1" dirty="0"/>
                        <a:t>selfishness, hoarding, always wanting more of everything, never being satisfied</a:t>
                      </a:r>
                    </a:p>
                  </a:txBody>
                  <a:tcPr marL="50800" marR="50800" marT="50800" marB="5080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r h="537946">
                <a:tc>
                  <a:txBody>
                    <a:bodyPr/>
                    <a:lstStyle/>
                    <a:p>
                      <a:pPr defTabSz="914400">
                        <a:tabLst>
                          <a:tab pos="1181100" algn="l"/>
                        </a:tabLst>
                        <a:defRPr sz="1800"/>
                      </a:pPr>
                      <a:r>
                        <a:rPr sz="2200" dirty="0">
                          <a:solidFill>
                            <a:srgbClr val="FFFFFF"/>
                          </a:solidFill>
                          <a:latin typeface="Calibre Regular"/>
                          <a:ea typeface="Calibre Regular"/>
                          <a:cs typeface="Calibre Regular"/>
                          <a:sym typeface="Calibre"/>
                        </a:rPr>
                        <a:t>LUST</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defTabSz="1733930">
                        <a:lnSpc>
                          <a:spcPct val="90000"/>
                        </a:lnSpc>
                        <a:defRPr sz="2400">
                          <a:solidFill>
                            <a:srgbClr val="FFFFFF"/>
                          </a:solidFill>
                          <a:latin typeface="Calibre Regular"/>
                          <a:ea typeface="Calibre Regular"/>
                          <a:cs typeface="Calibre Regular"/>
                          <a:sym typeface="Calibre"/>
                        </a:defRPr>
                      </a:pPr>
                      <a:r>
                        <a:rPr i="1" dirty="0"/>
                        <a:t>an intense indulgence in inappropriate sexual activity</a:t>
                      </a:r>
                    </a:p>
                  </a:txBody>
                  <a:tcPr marL="50800" marR="50800" marT="50800" marB="5080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3"/>
                  </a:ext>
                </a:extLst>
              </a:tr>
              <a:tr h="818806">
                <a:tc>
                  <a:txBody>
                    <a:bodyPr/>
                    <a:lstStyle/>
                    <a:p>
                      <a:pPr defTabSz="914400">
                        <a:tabLst>
                          <a:tab pos="1181100" algn="l"/>
                        </a:tabLst>
                        <a:defRPr sz="1800"/>
                      </a:pPr>
                      <a:r>
                        <a:rPr sz="2200" dirty="0">
                          <a:solidFill>
                            <a:srgbClr val="FFFFFF"/>
                          </a:solidFill>
                          <a:latin typeface="Calibre Regular"/>
                          <a:ea typeface="Calibre Regular"/>
                          <a:cs typeface="Calibre Regular"/>
                          <a:sym typeface="Calibre"/>
                        </a:rPr>
                        <a:t>DISHONESTY</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defTabSz="1733930">
                        <a:lnSpc>
                          <a:spcPct val="90000"/>
                        </a:lnSpc>
                        <a:defRPr sz="2400">
                          <a:solidFill>
                            <a:srgbClr val="FFFFFF"/>
                          </a:solidFill>
                          <a:latin typeface="Calibre Regular"/>
                          <a:ea typeface="Calibre Regular"/>
                          <a:cs typeface="Calibre Regular"/>
                          <a:sym typeface="Calibre"/>
                        </a:defRPr>
                      </a:pPr>
                      <a:r>
                        <a:rPr i="1" dirty="0"/>
                        <a:t>deception, justifying </a:t>
                      </a:r>
                      <a:r>
                        <a:rPr i="1" dirty="0" err="1"/>
                        <a:t>behaviour</a:t>
                      </a:r>
                      <a:r>
                        <a:rPr i="1" dirty="0"/>
                        <a:t> by explaining or representing ourselves dishonestly</a:t>
                      </a:r>
                    </a:p>
                  </a:txBody>
                  <a:tcPr marL="50800" marR="50800" marT="50800" marB="5080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4"/>
                  </a:ext>
                </a:extLst>
              </a:tr>
              <a:tr h="818460">
                <a:tc>
                  <a:txBody>
                    <a:bodyPr/>
                    <a:lstStyle/>
                    <a:p>
                      <a:pPr defTabSz="914400">
                        <a:tabLst>
                          <a:tab pos="1181100" algn="l"/>
                        </a:tabLst>
                        <a:defRPr sz="1800"/>
                      </a:pPr>
                      <a:r>
                        <a:rPr sz="2200" dirty="0">
                          <a:solidFill>
                            <a:srgbClr val="FFFFFF"/>
                          </a:solidFill>
                          <a:latin typeface="Calibre Regular"/>
                          <a:ea typeface="Calibre Regular"/>
                          <a:cs typeface="Calibre Regular"/>
                          <a:sym typeface="Calibre"/>
                        </a:rPr>
                        <a:t>LAZINESS</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defTabSz="1733930">
                        <a:lnSpc>
                          <a:spcPct val="90000"/>
                        </a:lnSpc>
                        <a:defRPr sz="2400">
                          <a:solidFill>
                            <a:srgbClr val="FFFFFF"/>
                          </a:solidFill>
                          <a:latin typeface="Calibre Regular"/>
                          <a:ea typeface="Calibre Regular"/>
                          <a:cs typeface="Calibre Regular"/>
                          <a:sym typeface="Calibre"/>
                        </a:defRPr>
                      </a:pPr>
                      <a:r>
                        <a:rPr i="1" dirty="0"/>
                        <a:t>distinct avoidance of responsibility, not being inclined towards activity or exertion</a:t>
                      </a:r>
                    </a:p>
                  </a:txBody>
                  <a:tcPr marL="50800" marR="50800" marT="50800" marB="5080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5"/>
                  </a:ext>
                </a:extLst>
              </a:tr>
              <a:tr h="814070">
                <a:tc>
                  <a:txBody>
                    <a:bodyPr/>
                    <a:lstStyle/>
                    <a:p>
                      <a:pPr defTabSz="914400">
                        <a:tabLst>
                          <a:tab pos="1181100" algn="l"/>
                        </a:tabLst>
                        <a:defRPr sz="1800"/>
                      </a:pPr>
                      <a:r>
                        <a:rPr sz="2200" dirty="0">
                          <a:solidFill>
                            <a:srgbClr val="FFFFFF"/>
                          </a:solidFill>
                          <a:latin typeface="Calibre Regular"/>
                          <a:ea typeface="Calibre Regular"/>
                          <a:cs typeface="Calibre Regular"/>
                          <a:sym typeface="Calibre"/>
                        </a:rPr>
                        <a:t>GLUTTONY</a:t>
                      </a:r>
                    </a:p>
                  </a:txBody>
                  <a:tcPr marL="50800" marR="50800" marT="50800" marB="5080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defTabSz="1733930">
                        <a:lnSpc>
                          <a:spcPct val="90000"/>
                        </a:lnSpc>
                        <a:defRPr sz="2400">
                          <a:solidFill>
                            <a:srgbClr val="FFFFFF"/>
                          </a:solidFill>
                          <a:latin typeface="Calibre Regular"/>
                          <a:ea typeface="Calibre Regular"/>
                          <a:cs typeface="Calibre Regular"/>
                          <a:sym typeface="Calibre"/>
                        </a:defRPr>
                      </a:pPr>
                      <a:r>
                        <a:rPr i="1" dirty="0"/>
                        <a:t>abnormal and distorted appetites, overwhelming need for possessions, excessive drinking or eating</a:t>
                      </a:r>
                    </a:p>
                  </a:txBody>
                  <a:tcPr marL="50800" marR="50800" marT="50800" marB="5080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299" name="6&amp;7"/>
          <p:cNvSpPr txBox="1"/>
          <p:nvPr/>
        </p:nvSpPr>
        <p:spPr>
          <a:xfrm>
            <a:off x="11809826" y="123302"/>
            <a:ext cx="1067360"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Danmark-Light"/>
                <a:ea typeface="Danmark-Light"/>
                <a:cs typeface="Danmark-Light"/>
                <a:sym typeface="Danmark Light"/>
              </a:defRPr>
            </a:pPr>
            <a:r>
              <a:t>6</a:t>
            </a:r>
            <a:r>
              <a:rPr sz="2400"/>
              <a:t>&amp;</a:t>
            </a:r>
            <a:r>
              <a:t>7</a:t>
            </a:r>
          </a:p>
        </p:txBody>
      </p:sp>
      <p:pic>
        <p:nvPicPr>
          <p:cNvPr id="300"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01" name="STEP"/>
          <p:cNvSpPr txBox="1"/>
          <p:nvPr/>
        </p:nvSpPr>
        <p:spPr>
          <a:xfrm>
            <a:off x="11104536"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03" name="Dear God,…"/>
          <p:cNvSpPr txBox="1"/>
          <p:nvPr/>
        </p:nvSpPr>
        <p:spPr>
          <a:xfrm>
            <a:off x="1533752" y="1434485"/>
            <a:ext cx="8891896" cy="7531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00000"/>
              </a:lnSpc>
              <a:spcBef>
                <a:spcPts val="0"/>
              </a:spcBef>
              <a:defRPr sz="3266">
                <a:solidFill>
                  <a:srgbClr val="FFFFFF"/>
                </a:solidFill>
                <a:latin typeface="Calibre Regular"/>
                <a:ea typeface="Calibre Regular"/>
                <a:cs typeface="Calibre Regular"/>
                <a:sym typeface="Calibre"/>
              </a:defRPr>
            </a:pPr>
            <a:r>
              <a:rPr dirty="0"/>
              <a:t>Dear God,</a:t>
            </a:r>
          </a:p>
          <a:p>
            <a:pPr defTabSz="457200">
              <a:lnSpc>
                <a:spcPct val="100000"/>
              </a:lnSpc>
              <a:spcBef>
                <a:spcPts val="0"/>
              </a:spcBef>
              <a:defRPr sz="3266">
                <a:solidFill>
                  <a:srgbClr val="FFFFFF"/>
                </a:solidFill>
                <a:latin typeface="Calibre Regular"/>
                <a:ea typeface="Calibre Regular"/>
                <a:cs typeface="Calibre Regular"/>
                <a:sym typeface="Calibre"/>
              </a:defRPr>
            </a:pPr>
            <a:r>
              <a:rPr dirty="0"/>
              <a:t>I ask for help to trust your goodness.</a:t>
            </a:r>
          </a:p>
          <a:p>
            <a:pPr defTabSz="457200">
              <a:lnSpc>
                <a:spcPct val="100000"/>
              </a:lnSpc>
              <a:spcBef>
                <a:spcPts val="0"/>
              </a:spcBef>
              <a:defRPr sz="3266">
                <a:solidFill>
                  <a:srgbClr val="FFFFFF"/>
                </a:solidFill>
                <a:latin typeface="Calibre Regular"/>
                <a:ea typeface="Calibre Regular"/>
                <a:cs typeface="Calibre Regular"/>
                <a:sym typeface="Calibre"/>
              </a:defRPr>
            </a:pPr>
            <a:r>
              <a:rPr dirty="0"/>
              <a:t>Give me the courage to hand over my defects to your transforming power.</a:t>
            </a:r>
          </a:p>
          <a:p>
            <a:pPr defTabSz="457200">
              <a:lnSpc>
                <a:spcPct val="100000"/>
              </a:lnSpc>
              <a:spcBef>
                <a:spcPts val="0"/>
              </a:spcBef>
              <a:defRPr sz="3266">
                <a:solidFill>
                  <a:srgbClr val="FFFFFF"/>
                </a:solidFill>
                <a:latin typeface="Calibre Regular"/>
                <a:ea typeface="Calibre Regular"/>
                <a:cs typeface="Calibre Regular"/>
                <a:sym typeface="Calibre"/>
              </a:defRPr>
            </a:pPr>
            <a:r>
              <a:rPr dirty="0"/>
              <a:t>Help me to stop trying to sort things out independently from you.</a:t>
            </a:r>
          </a:p>
          <a:p>
            <a:pPr defTabSz="457200">
              <a:lnSpc>
                <a:spcPct val="100000"/>
              </a:lnSpc>
              <a:spcBef>
                <a:spcPts val="0"/>
              </a:spcBef>
              <a:defRPr sz="3266">
                <a:solidFill>
                  <a:srgbClr val="FFFFFF"/>
                </a:solidFill>
                <a:latin typeface="Calibre Regular"/>
                <a:ea typeface="Calibre Regular"/>
                <a:cs typeface="Calibre Regular"/>
                <a:sym typeface="Calibre"/>
              </a:defRPr>
            </a:pPr>
            <a:r>
              <a:rPr dirty="0"/>
              <a:t>Thank you for not leaving me empty-handed. You don’t just take stuff away and leave me feeling exposed and vulnerable but you will help me to replace the old</a:t>
            </a:r>
          </a:p>
          <a:p>
            <a:pPr defTabSz="457200">
              <a:lnSpc>
                <a:spcPct val="100000"/>
              </a:lnSpc>
              <a:spcBef>
                <a:spcPts val="0"/>
              </a:spcBef>
              <a:defRPr sz="3266">
                <a:solidFill>
                  <a:srgbClr val="FFFFFF"/>
                </a:solidFill>
                <a:latin typeface="Calibre Regular"/>
                <a:ea typeface="Calibre Regular"/>
                <a:cs typeface="Calibre Regular"/>
                <a:sym typeface="Calibre"/>
              </a:defRPr>
            </a:pPr>
            <a:r>
              <a:rPr dirty="0"/>
              <a:t>destructive habits with things that bring me life, and freedom.</a:t>
            </a:r>
          </a:p>
          <a:p>
            <a:pPr defTabSz="457200">
              <a:lnSpc>
                <a:spcPct val="100000"/>
              </a:lnSpc>
              <a:spcBef>
                <a:spcPts val="0"/>
              </a:spcBef>
              <a:defRPr sz="3266">
                <a:solidFill>
                  <a:srgbClr val="FFFFFF"/>
                </a:solidFill>
                <a:latin typeface="Calibre Regular"/>
                <a:ea typeface="Calibre Regular"/>
                <a:cs typeface="Calibre Regular"/>
                <a:sym typeface="Calibre"/>
              </a:defRPr>
            </a:pPr>
            <a:r>
              <a:rPr dirty="0"/>
              <a:t>Things that correspond with the love and care that you have for me.</a:t>
            </a:r>
          </a:p>
          <a:p>
            <a:pPr defTabSz="457200">
              <a:lnSpc>
                <a:spcPct val="100000"/>
              </a:lnSpc>
              <a:spcBef>
                <a:spcPts val="0"/>
              </a:spcBef>
              <a:defRPr sz="3266">
                <a:solidFill>
                  <a:srgbClr val="FFFFFF"/>
                </a:solidFill>
                <a:latin typeface="Calibre Regular"/>
                <a:ea typeface="Calibre Regular"/>
                <a:cs typeface="Calibre Regular"/>
                <a:sym typeface="Calibre"/>
              </a:defRPr>
            </a:pPr>
            <a:r>
              <a:rPr dirty="0"/>
              <a:t>Amen</a:t>
            </a:r>
          </a:p>
        </p:txBody>
      </p:sp>
      <p:sp>
        <p:nvSpPr>
          <p:cNvPr id="304" name="Prayer"/>
          <p:cNvSpPr txBox="1"/>
          <p:nvPr/>
        </p:nvSpPr>
        <p:spPr>
          <a:xfrm>
            <a:off x="861515" y="665317"/>
            <a:ext cx="134447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Light"/>
                <a:ea typeface="Danmark-Light"/>
                <a:cs typeface="Danmark-Light"/>
                <a:sym typeface="Danmark Light"/>
              </a:defRPr>
            </a:lvl1pPr>
          </a:lstStyle>
          <a:p>
            <a:r>
              <a:t>Prayer</a:t>
            </a:r>
          </a:p>
        </p:txBody>
      </p:sp>
      <p:sp>
        <p:nvSpPr>
          <p:cNvPr id="305" name="6&amp;7"/>
          <p:cNvSpPr txBox="1"/>
          <p:nvPr/>
        </p:nvSpPr>
        <p:spPr>
          <a:xfrm>
            <a:off x="11809826" y="123302"/>
            <a:ext cx="1067360"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Danmark-Light"/>
                <a:ea typeface="Danmark-Light"/>
                <a:cs typeface="Danmark-Light"/>
                <a:sym typeface="Danmark Light"/>
              </a:defRPr>
            </a:pPr>
            <a:r>
              <a:t>6</a:t>
            </a:r>
            <a:r>
              <a:rPr sz="2400"/>
              <a:t>&amp;</a:t>
            </a:r>
            <a:r>
              <a:t>7</a:t>
            </a:r>
          </a:p>
        </p:txBody>
      </p:sp>
      <p:pic>
        <p:nvPicPr>
          <p:cNvPr id="306"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07" name="STEP"/>
          <p:cNvSpPr txBox="1"/>
          <p:nvPr/>
        </p:nvSpPr>
        <p:spPr>
          <a:xfrm>
            <a:off x="11104536"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We will be starting at [insert time]"/>
          <p:cNvSpPr txBox="1"/>
          <p:nvPr/>
        </p:nvSpPr>
        <p:spPr>
          <a:xfrm>
            <a:off x="3277709" y="8157379"/>
            <a:ext cx="6449382" cy="5120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pPr algn="ctr" defTabSz="1733930">
              <a:lnSpc>
                <a:spcPct val="100000"/>
              </a:lnSpc>
              <a:spcBef>
                <a:spcPts val="0"/>
              </a:spcBef>
              <a:defRPr sz="3600">
                <a:solidFill>
                  <a:srgbClr val="FFFFFF"/>
                </a:solidFill>
                <a:latin typeface="Calibri"/>
                <a:ea typeface="Calibri"/>
                <a:cs typeface="Calibri"/>
                <a:sym typeface="Calibri"/>
              </a:defRPr>
            </a:pPr>
            <a:r>
              <a:t>We will be starting at </a:t>
            </a:r>
            <a:r>
              <a:rPr b="1"/>
              <a:t>[insert time]</a:t>
            </a:r>
          </a:p>
        </p:txBody>
      </p:sp>
      <p:sp>
        <p:nvSpPr>
          <p:cNvPr id="193" name="WELCOME TO THE…"/>
          <p:cNvSpPr txBox="1"/>
          <p:nvPr/>
        </p:nvSpPr>
        <p:spPr>
          <a:xfrm>
            <a:off x="1995307" y="1777043"/>
            <a:ext cx="9014186" cy="5318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pPr algn="ctr" defTabSz="252871">
              <a:lnSpc>
                <a:spcPct val="100000"/>
              </a:lnSpc>
              <a:spcBef>
                <a:spcPts val="0"/>
              </a:spcBef>
              <a:defRPr sz="7000">
                <a:solidFill>
                  <a:srgbClr val="FFFFFF"/>
                </a:solidFill>
                <a:latin typeface="Calibri"/>
                <a:ea typeface="Calibri"/>
                <a:cs typeface="Calibri"/>
                <a:sym typeface="Calibri"/>
              </a:defRPr>
            </a:pPr>
            <a:r>
              <a:rPr dirty="0"/>
              <a:t>WELCOME TO THE </a:t>
            </a:r>
          </a:p>
          <a:p>
            <a:pPr algn="ctr" defTabSz="252871">
              <a:lnSpc>
                <a:spcPct val="100000"/>
              </a:lnSpc>
              <a:spcBef>
                <a:spcPts val="0"/>
              </a:spcBef>
              <a:defRPr sz="7000">
                <a:solidFill>
                  <a:srgbClr val="FFFFFF"/>
                </a:solidFill>
                <a:latin typeface="Calibri"/>
                <a:ea typeface="Calibri"/>
                <a:cs typeface="Calibri"/>
                <a:sym typeface="Calibri"/>
              </a:defRPr>
            </a:pPr>
            <a:endParaRPr dirty="0"/>
          </a:p>
          <a:p>
            <a:pPr algn="ctr" defTabSz="252871">
              <a:lnSpc>
                <a:spcPct val="100000"/>
              </a:lnSpc>
              <a:spcBef>
                <a:spcPts val="0"/>
              </a:spcBef>
              <a:defRPr sz="7000">
                <a:solidFill>
                  <a:srgbClr val="FFFFFF"/>
                </a:solidFill>
                <a:latin typeface="Calibri"/>
                <a:ea typeface="Calibri"/>
                <a:cs typeface="Calibri"/>
                <a:sym typeface="Calibri"/>
              </a:defRPr>
            </a:pPr>
            <a:r>
              <a:rPr dirty="0"/>
              <a:t>       </a:t>
            </a:r>
          </a:p>
          <a:p>
            <a:pPr algn="ctr" defTabSz="252871">
              <a:lnSpc>
                <a:spcPct val="100000"/>
              </a:lnSpc>
              <a:spcBef>
                <a:spcPts val="0"/>
              </a:spcBef>
              <a:defRPr sz="7000">
                <a:solidFill>
                  <a:srgbClr val="FFFFFF"/>
                </a:solidFill>
                <a:latin typeface="Calibri"/>
                <a:ea typeface="Calibri"/>
                <a:cs typeface="Calibri"/>
                <a:sym typeface="Calibri"/>
              </a:defRPr>
            </a:pPr>
            <a:r>
              <a:rPr dirty="0"/>
              <a:t>INTRODUCTION SESSION</a:t>
            </a:r>
          </a:p>
        </p:txBody>
      </p:sp>
      <p:pic>
        <p:nvPicPr>
          <p:cNvPr id="194" name="STEPS-LOGO-WHITE.png" descr="STEPS-LOGO-WHITE.png"/>
          <p:cNvPicPr>
            <a:picLocks noChangeAspect="1"/>
          </p:cNvPicPr>
          <p:nvPr/>
        </p:nvPicPr>
        <p:blipFill>
          <a:blip r:embed="rId2"/>
          <a:stretch>
            <a:fillRect/>
          </a:stretch>
        </p:blipFill>
        <p:spPr>
          <a:xfrm>
            <a:off x="3893984" y="3714194"/>
            <a:ext cx="4981806" cy="1059733"/>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09" name="Exercise 2: Identifying the behaviour to change"/>
          <p:cNvSpPr txBox="1"/>
          <p:nvPr/>
        </p:nvSpPr>
        <p:spPr>
          <a:xfrm>
            <a:off x="182774" y="641477"/>
            <a:ext cx="885271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1733930">
              <a:spcBef>
                <a:spcPts val="0"/>
              </a:spcBef>
              <a:defRPr sz="3200">
                <a:solidFill>
                  <a:srgbClr val="FFFFFF"/>
                </a:solidFill>
                <a:latin typeface="Danmark-Light"/>
                <a:ea typeface="Danmark-Light"/>
                <a:cs typeface="Danmark-Light"/>
                <a:sym typeface="Danmark Light"/>
              </a:defRPr>
            </a:pPr>
            <a:r>
              <a:rPr>
                <a:latin typeface="Danmark Bold"/>
                <a:ea typeface="Danmark Bold"/>
                <a:cs typeface="Danmark Bold"/>
                <a:sym typeface="Danmark Bold"/>
              </a:rPr>
              <a:t>Exercise 2:</a:t>
            </a:r>
            <a:r>
              <a:t> Identifying the behaviour to change</a:t>
            </a:r>
          </a:p>
        </p:txBody>
      </p:sp>
      <p:sp>
        <p:nvSpPr>
          <p:cNvPr id="310" name="Pick one behaviour that you will choose to focus on as you continue your journey of change…"/>
          <p:cNvSpPr txBox="1"/>
          <p:nvPr/>
        </p:nvSpPr>
        <p:spPr>
          <a:xfrm>
            <a:off x="2056452" y="2520949"/>
            <a:ext cx="8891896" cy="4711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00000"/>
              </a:lnSpc>
              <a:spcBef>
                <a:spcPts val="0"/>
              </a:spcBef>
              <a:defRPr sz="3266">
                <a:solidFill>
                  <a:srgbClr val="FFFFFF"/>
                </a:solidFill>
                <a:latin typeface="Calibre Regular"/>
                <a:ea typeface="Calibre Regular"/>
                <a:cs typeface="Calibre Regular"/>
                <a:sym typeface="Calibre"/>
              </a:defRPr>
            </a:pPr>
            <a:r>
              <a:t>Pick one behaviour that you will choose to focus on as you continue your journey of change </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a:p>
          <a:p>
            <a:pPr defTabSz="457200">
              <a:lnSpc>
                <a:spcPct val="100000"/>
              </a:lnSpc>
              <a:spcBef>
                <a:spcPts val="0"/>
              </a:spcBef>
              <a:defRPr sz="3266">
                <a:solidFill>
                  <a:srgbClr val="FFFFFF"/>
                </a:solidFill>
                <a:latin typeface="Calibre Regular"/>
                <a:ea typeface="Calibre Regular"/>
                <a:cs typeface="Calibre Regular"/>
                <a:sym typeface="Calibre"/>
              </a:defRPr>
            </a:pPr>
            <a:r>
              <a:rPr i="1"/>
              <a:t>(you can refer to your notes from Step 2)</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i="1"/>
          </a:p>
          <a:p>
            <a:pPr defTabSz="457200">
              <a:lnSpc>
                <a:spcPct val="100000"/>
              </a:lnSpc>
              <a:spcBef>
                <a:spcPts val="0"/>
              </a:spcBef>
              <a:defRPr sz="2500">
                <a:solidFill>
                  <a:srgbClr val="FFFFFF"/>
                </a:solidFill>
                <a:latin typeface="Calibre Regular"/>
                <a:ea typeface="Calibre Regular"/>
                <a:cs typeface="Calibre Regular"/>
                <a:sym typeface="Calibre"/>
              </a:defRPr>
            </a:pPr>
            <a:r>
              <a:rPr i="1"/>
              <a:t>e.g. </a:t>
            </a:r>
          </a:p>
          <a:p>
            <a:pPr defTabSz="457200">
              <a:lnSpc>
                <a:spcPct val="100000"/>
              </a:lnSpc>
              <a:spcBef>
                <a:spcPts val="0"/>
              </a:spcBef>
              <a:defRPr sz="2500">
                <a:solidFill>
                  <a:srgbClr val="FFFFFF"/>
                </a:solidFill>
                <a:latin typeface="Calibre Regular"/>
                <a:ea typeface="Calibre Regular"/>
                <a:cs typeface="Calibre Regular"/>
                <a:sym typeface="Calibre"/>
              </a:defRPr>
            </a:pPr>
            <a:r>
              <a:rPr i="1"/>
              <a:t>Working Area: low self-esteem</a:t>
            </a:r>
          </a:p>
          <a:p>
            <a:pPr defTabSz="457200">
              <a:lnSpc>
                <a:spcPct val="100000"/>
              </a:lnSpc>
              <a:spcBef>
                <a:spcPts val="0"/>
              </a:spcBef>
              <a:defRPr sz="2500">
                <a:solidFill>
                  <a:srgbClr val="FFFFFF"/>
                </a:solidFill>
                <a:latin typeface="Calibre Regular"/>
                <a:ea typeface="Calibre Regular"/>
                <a:cs typeface="Calibre Regular"/>
                <a:sym typeface="Calibre"/>
              </a:defRPr>
            </a:pPr>
            <a:r>
              <a:rPr i="1"/>
              <a:t>Behaviour: refusal to accept compliments</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i="1"/>
          </a:p>
        </p:txBody>
      </p:sp>
      <p:sp>
        <p:nvSpPr>
          <p:cNvPr id="311" name="6&amp;7"/>
          <p:cNvSpPr txBox="1"/>
          <p:nvPr/>
        </p:nvSpPr>
        <p:spPr>
          <a:xfrm>
            <a:off x="11809826" y="123302"/>
            <a:ext cx="1067360"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Danmark-Light"/>
                <a:ea typeface="Danmark-Light"/>
                <a:cs typeface="Danmark-Light"/>
                <a:sym typeface="Danmark Light"/>
              </a:defRPr>
            </a:pPr>
            <a:r>
              <a:t>6</a:t>
            </a:r>
            <a:r>
              <a:rPr sz="2400"/>
              <a:t>&amp;</a:t>
            </a:r>
            <a:r>
              <a:t>7</a:t>
            </a:r>
          </a:p>
        </p:txBody>
      </p:sp>
      <p:pic>
        <p:nvPicPr>
          <p:cNvPr id="312"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13" name="STEP"/>
          <p:cNvSpPr txBox="1"/>
          <p:nvPr/>
        </p:nvSpPr>
        <p:spPr>
          <a:xfrm>
            <a:off x="11104536"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15" name="Exercise 3: New desired behaviour"/>
          <p:cNvSpPr txBox="1"/>
          <p:nvPr/>
        </p:nvSpPr>
        <p:spPr>
          <a:xfrm>
            <a:off x="391604" y="712997"/>
            <a:ext cx="6623203"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1733930">
              <a:spcBef>
                <a:spcPts val="0"/>
              </a:spcBef>
              <a:defRPr sz="3200">
                <a:solidFill>
                  <a:srgbClr val="FFFFFF"/>
                </a:solidFill>
                <a:latin typeface="Danmark-Light"/>
                <a:ea typeface="Danmark-Light"/>
                <a:cs typeface="Danmark-Light"/>
                <a:sym typeface="Danmark Light"/>
              </a:defRPr>
            </a:pPr>
            <a:r>
              <a:rPr>
                <a:latin typeface="Danmark Bold"/>
                <a:ea typeface="Danmark Bold"/>
                <a:cs typeface="Danmark Bold"/>
                <a:sym typeface="Danmark Bold"/>
              </a:rPr>
              <a:t>Exercise 3</a:t>
            </a:r>
            <a:r>
              <a:t>: New desired behaviour</a:t>
            </a:r>
          </a:p>
        </p:txBody>
      </p:sp>
      <p:sp>
        <p:nvSpPr>
          <p:cNvPr id="316" name="Today I make a decision to do what I can…"/>
          <p:cNvSpPr txBox="1"/>
          <p:nvPr/>
        </p:nvSpPr>
        <p:spPr>
          <a:xfrm>
            <a:off x="2056452" y="3073400"/>
            <a:ext cx="8891896"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00000"/>
              </a:lnSpc>
              <a:spcBef>
                <a:spcPts val="0"/>
              </a:spcBef>
              <a:defRPr sz="3266">
                <a:solidFill>
                  <a:srgbClr val="FFFFFF"/>
                </a:solidFill>
                <a:latin typeface="Calibre Regular"/>
                <a:ea typeface="Calibre Regular"/>
                <a:cs typeface="Calibre Regular"/>
                <a:sym typeface="Calibre"/>
              </a:defRPr>
            </a:pPr>
            <a:r>
              <a:t>Today I make a decision to do what I can </a:t>
            </a:r>
          </a:p>
          <a:p>
            <a:pPr defTabSz="457200">
              <a:lnSpc>
                <a:spcPct val="100000"/>
              </a:lnSpc>
              <a:spcBef>
                <a:spcPts val="0"/>
              </a:spcBef>
              <a:defRPr sz="3266">
                <a:solidFill>
                  <a:srgbClr val="FFFFFF"/>
                </a:solidFill>
                <a:latin typeface="Calibre Regular"/>
                <a:ea typeface="Calibre Regular"/>
                <a:cs typeface="Calibre Regular"/>
                <a:sym typeface="Calibre"/>
              </a:defRPr>
            </a:pPr>
            <a:r>
              <a:t>to exchange ___</a:t>
            </a:r>
            <a:r>
              <a:rPr i="1"/>
              <a:t>(insert old behaviour)</a:t>
            </a:r>
            <a:r>
              <a:t>___behaviour with ___</a:t>
            </a:r>
            <a:r>
              <a:rPr i="1"/>
              <a:t>(insert new behaviour)</a:t>
            </a:r>
            <a:r>
              <a:t>___ behaviour</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a:p>
          <a:p>
            <a:pPr defTabSz="457200">
              <a:lnSpc>
                <a:spcPct val="100000"/>
              </a:lnSpc>
              <a:spcBef>
                <a:spcPts val="0"/>
              </a:spcBef>
              <a:defRPr sz="2500">
                <a:solidFill>
                  <a:srgbClr val="FFFFFF"/>
                </a:solidFill>
                <a:latin typeface="Calibre Regular"/>
                <a:ea typeface="Calibre Regular"/>
                <a:cs typeface="Calibre Regular"/>
                <a:sym typeface="Calibre"/>
              </a:defRPr>
            </a:pPr>
            <a:r>
              <a:rPr i="1"/>
              <a:t>e.g. </a:t>
            </a:r>
          </a:p>
          <a:p>
            <a:pPr defTabSz="457200">
              <a:lnSpc>
                <a:spcPct val="100000"/>
              </a:lnSpc>
              <a:spcBef>
                <a:spcPts val="0"/>
              </a:spcBef>
              <a:defRPr sz="2500">
                <a:solidFill>
                  <a:srgbClr val="FFFFFF"/>
                </a:solidFill>
                <a:latin typeface="Calibre Regular"/>
                <a:ea typeface="Calibre Regular"/>
                <a:cs typeface="Calibre Regular"/>
                <a:sym typeface="Calibre"/>
              </a:defRPr>
            </a:pPr>
            <a:r>
              <a:rPr i="1"/>
              <a:t>Today I make a decision to do what I can to exchange my refusal to accept compliments to accepting them when they come.</a:t>
            </a:r>
          </a:p>
        </p:txBody>
      </p:sp>
      <p:sp>
        <p:nvSpPr>
          <p:cNvPr id="317" name="6&amp;7"/>
          <p:cNvSpPr txBox="1"/>
          <p:nvPr/>
        </p:nvSpPr>
        <p:spPr>
          <a:xfrm>
            <a:off x="11809826" y="136002"/>
            <a:ext cx="1067360"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Danmark-Light"/>
                <a:ea typeface="Danmark-Light"/>
                <a:cs typeface="Danmark-Light"/>
                <a:sym typeface="Danmark Light"/>
              </a:defRPr>
            </a:pPr>
            <a:r>
              <a:t>6</a:t>
            </a:r>
            <a:r>
              <a:rPr sz="2400"/>
              <a:t>&amp;</a:t>
            </a:r>
            <a:r>
              <a:t>7</a:t>
            </a:r>
          </a:p>
        </p:txBody>
      </p:sp>
      <p:sp>
        <p:nvSpPr>
          <p:cNvPr id="318" name="6&amp;7"/>
          <p:cNvSpPr txBox="1"/>
          <p:nvPr/>
        </p:nvSpPr>
        <p:spPr>
          <a:xfrm>
            <a:off x="11809826" y="123302"/>
            <a:ext cx="1067360"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Danmark-Light"/>
                <a:ea typeface="Danmark-Light"/>
                <a:cs typeface="Danmark-Light"/>
                <a:sym typeface="Danmark Light"/>
              </a:defRPr>
            </a:pPr>
            <a:r>
              <a:t>6</a:t>
            </a:r>
            <a:r>
              <a:rPr sz="2400"/>
              <a:t>&amp;</a:t>
            </a:r>
            <a:r>
              <a:t>7</a:t>
            </a:r>
          </a:p>
        </p:txBody>
      </p:sp>
      <p:pic>
        <p:nvPicPr>
          <p:cNvPr id="319"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20" name="STEP"/>
          <p:cNvSpPr txBox="1"/>
          <p:nvPr/>
        </p:nvSpPr>
        <p:spPr>
          <a:xfrm>
            <a:off x="11104536"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22" name="Part 4: Plan for Change"/>
          <p:cNvSpPr txBox="1"/>
          <p:nvPr/>
        </p:nvSpPr>
        <p:spPr>
          <a:xfrm>
            <a:off x="648723" y="724918"/>
            <a:ext cx="439247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Light"/>
                <a:ea typeface="Danmark-Light"/>
                <a:cs typeface="Danmark-Light"/>
                <a:sym typeface="Danmark Light"/>
              </a:defRPr>
            </a:lvl1pPr>
          </a:lstStyle>
          <a:p>
            <a:r>
              <a:t>Part 4: Plan for Change</a:t>
            </a:r>
          </a:p>
        </p:txBody>
      </p:sp>
      <p:sp>
        <p:nvSpPr>
          <p:cNvPr id="323" name="Examples:"/>
          <p:cNvSpPr txBox="1"/>
          <p:nvPr/>
        </p:nvSpPr>
        <p:spPr>
          <a:xfrm>
            <a:off x="777980" y="1424989"/>
            <a:ext cx="1149897"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2100">
                <a:solidFill>
                  <a:srgbClr val="FFFFFF"/>
                </a:solidFill>
                <a:latin typeface="Calibre Regular"/>
                <a:ea typeface="Calibre Regular"/>
                <a:cs typeface="Calibre Regular"/>
                <a:sym typeface="Calibre"/>
              </a:defRPr>
            </a:lvl1pPr>
          </a:lstStyle>
          <a:p>
            <a:r>
              <a:t>Examples:</a:t>
            </a:r>
          </a:p>
        </p:txBody>
      </p:sp>
      <p:sp>
        <p:nvSpPr>
          <p:cNvPr id="324" name="I got into patterns of thinking negatively and felt scared to think positively in case of disappointment. I decided to make a practice of writing down three things I am grateful for in a journal which sits next to my bed which I complete before I go to b"/>
          <p:cNvSpPr txBox="1"/>
          <p:nvPr/>
        </p:nvSpPr>
        <p:spPr>
          <a:xfrm>
            <a:off x="787013" y="1955716"/>
            <a:ext cx="9787862"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457200">
              <a:lnSpc>
                <a:spcPct val="100000"/>
              </a:lnSpc>
              <a:spcBef>
                <a:spcPts val="0"/>
              </a:spcBef>
              <a:defRPr sz="2800">
                <a:solidFill>
                  <a:srgbClr val="F7F7F7"/>
                </a:solidFill>
                <a:latin typeface="Calibre Regular"/>
                <a:ea typeface="Calibre Regular"/>
                <a:cs typeface="Calibre Regular"/>
                <a:sym typeface="Calibre"/>
              </a:defRPr>
            </a:pPr>
            <a:r>
              <a:t>I got into patterns of </a:t>
            </a:r>
            <a:r>
              <a:rPr u="sng"/>
              <a:t>thinking negatively </a:t>
            </a:r>
            <a:r>
              <a:t>and felt scared to think positively in case of disappointment. I decided to make a practice of </a:t>
            </a:r>
            <a:r>
              <a:rPr u="sng"/>
              <a:t>writing down three things I am grateful for </a:t>
            </a:r>
            <a:r>
              <a:t>in a journal which sits next to my bed which I complete before I go to bed </a:t>
            </a:r>
            <a:r>
              <a:rPr u="sng"/>
              <a:t>each night</a:t>
            </a:r>
            <a:r>
              <a:t>. </a:t>
            </a:r>
          </a:p>
        </p:txBody>
      </p:sp>
      <p:sp>
        <p:nvSpPr>
          <p:cNvPr id="325" name="I struggled with low self worth and I didn't make enough time for myself. I remembered as a child I loved reading so I started a new habit of always taking a book out for myself every three weeks when I take my kids to the library."/>
          <p:cNvSpPr txBox="1"/>
          <p:nvPr/>
        </p:nvSpPr>
        <p:spPr>
          <a:xfrm>
            <a:off x="2899464" y="4137089"/>
            <a:ext cx="9787862"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457200">
              <a:lnSpc>
                <a:spcPct val="100000"/>
              </a:lnSpc>
              <a:spcBef>
                <a:spcPts val="0"/>
              </a:spcBef>
              <a:defRPr sz="2800">
                <a:solidFill>
                  <a:srgbClr val="F7F7F7"/>
                </a:solidFill>
                <a:latin typeface="Calibre Regular"/>
                <a:ea typeface="Calibre Regular"/>
                <a:cs typeface="Calibre Regular"/>
                <a:sym typeface="Calibre"/>
              </a:defRPr>
            </a:pPr>
            <a:r>
              <a:t>I struggled with low self worth and I didn't </a:t>
            </a:r>
            <a:r>
              <a:rPr u="sng"/>
              <a:t>make enough time for myself</a:t>
            </a:r>
            <a:r>
              <a:t>. I remembered as a child I loved reading so I started a new habit of</a:t>
            </a:r>
            <a:r>
              <a:rPr b="1"/>
              <a:t> </a:t>
            </a:r>
            <a:r>
              <a:rPr u="sng"/>
              <a:t>always taking a book out for myself every three weeks</a:t>
            </a:r>
            <a:r>
              <a:rPr b="1"/>
              <a:t> </a:t>
            </a:r>
            <a:r>
              <a:t>when I take my kids to the library.</a:t>
            </a:r>
          </a:p>
        </p:txBody>
      </p:sp>
      <p:sp>
        <p:nvSpPr>
          <p:cNvPr id="326" name="I struggled with a lack of self care and was in a pattern of not looking after myself physically. I knew it would help with self esteem and self care, so I started small with some exercise, diarising it as a non negotiable. This meant unless I was unwell"/>
          <p:cNvSpPr txBox="1"/>
          <p:nvPr/>
        </p:nvSpPr>
        <p:spPr>
          <a:xfrm>
            <a:off x="869952" y="6185761"/>
            <a:ext cx="9887387" cy="346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457200">
              <a:lnSpc>
                <a:spcPct val="100000"/>
              </a:lnSpc>
              <a:spcBef>
                <a:spcPts val="0"/>
              </a:spcBef>
              <a:defRPr sz="2800">
                <a:solidFill>
                  <a:srgbClr val="F7F7F7"/>
                </a:solidFill>
                <a:latin typeface="Calibre Regular"/>
                <a:ea typeface="Calibre Regular"/>
                <a:cs typeface="Calibre Regular"/>
                <a:sym typeface="Calibre"/>
              </a:defRPr>
            </a:pPr>
            <a:r>
              <a:t>I struggled with a lack of self care and was in a pattern of </a:t>
            </a:r>
            <a:r>
              <a:rPr u="sng"/>
              <a:t>not looking after myself physically</a:t>
            </a:r>
            <a:r>
              <a:t>. I knew it would help with self esteem and self care, so I</a:t>
            </a:r>
            <a:r>
              <a:rPr b="1"/>
              <a:t> </a:t>
            </a:r>
            <a:r>
              <a:rPr u="sng"/>
              <a:t>started small with some exercise, diarising it as a non negotiable</a:t>
            </a:r>
            <a:r>
              <a:t>. This meant unless I was unwell I wasn't allowed to cancel, but I had flexibility over how intensive it was. Having the non negotiable was hugely helpful as it didn't involve me having to make a decision whether to do it or not.</a:t>
            </a:r>
            <a:endParaRPr>
              <a:solidFill>
                <a:srgbClr val="000000"/>
              </a:solidFill>
              <a:latin typeface="Helvetica"/>
              <a:ea typeface="Helvetica"/>
              <a:cs typeface="Helvetica"/>
              <a:sym typeface="Helvetica"/>
            </a:endParaRPr>
          </a:p>
        </p:txBody>
      </p:sp>
      <p:sp>
        <p:nvSpPr>
          <p:cNvPr id="327" name="6&amp;7"/>
          <p:cNvSpPr txBox="1"/>
          <p:nvPr/>
        </p:nvSpPr>
        <p:spPr>
          <a:xfrm>
            <a:off x="11809826" y="123302"/>
            <a:ext cx="1067360"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Danmark-Light"/>
                <a:ea typeface="Danmark-Light"/>
                <a:cs typeface="Danmark-Light"/>
                <a:sym typeface="Danmark Light"/>
              </a:defRPr>
            </a:pPr>
            <a:r>
              <a:t>6</a:t>
            </a:r>
            <a:r>
              <a:rPr sz="2400"/>
              <a:t>&amp;</a:t>
            </a:r>
            <a:r>
              <a:t>7</a:t>
            </a:r>
          </a:p>
        </p:txBody>
      </p:sp>
      <p:pic>
        <p:nvPicPr>
          <p:cNvPr id="328"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29" name="STEP"/>
          <p:cNvSpPr txBox="1"/>
          <p:nvPr/>
        </p:nvSpPr>
        <p:spPr>
          <a:xfrm>
            <a:off x="11104536"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31" name="Part 4: Plan for Change"/>
          <p:cNvSpPr txBox="1"/>
          <p:nvPr/>
        </p:nvSpPr>
        <p:spPr>
          <a:xfrm>
            <a:off x="648723" y="724918"/>
            <a:ext cx="439247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Light"/>
                <a:ea typeface="Danmark-Light"/>
                <a:cs typeface="Danmark-Light"/>
                <a:sym typeface="Danmark Light"/>
              </a:defRPr>
            </a:lvl1pPr>
          </a:lstStyle>
          <a:p>
            <a:r>
              <a:t>Part 4: Plan for Change</a:t>
            </a:r>
          </a:p>
        </p:txBody>
      </p:sp>
      <p:sp>
        <p:nvSpPr>
          <p:cNvPr id="332" name="Examples:"/>
          <p:cNvSpPr txBox="1"/>
          <p:nvPr/>
        </p:nvSpPr>
        <p:spPr>
          <a:xfrm>
            <a:off x="766645" y="1388223"/>
            <a:ext cx="1172567" cy="492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1733930">
              <a:spcBef>
                <a:spcPts val="0"/>
              </a:spcBef>
              <a:defRPr sz="2100">
                <a:solidFill>
                  <a:srgbClr val="FFFFFF"/>
                </a:solidFill>
              </a:defRPr>
            </a:pPr>
            <a:r>
              <a:rPr>
                <a:latin typeface="Calibre Regular"/>
                <a:ea typeface="Calibre Regular"/>
                <a:cs typeface="Calibre Regular"/>
                <a:sym typeface="Calibre"/>
              </a:rPr>
              <a:t>Examples</a:t>
            </a:r>
            <a:r>
              <a:t>:</a:t>
            </a:r>
          </a:p>
        </p:txBody>
      </p:sp>
      <p:sp>
        <p:nvSpPr>
          <p:cNvPr id="333" name="I came to STEPS working on my need to comfort eat. I was snacking a lot between breakfast and lunch and then mid afternoon, and it was all unhealthy (chocolate, biscuits) so I made a decision that every day before I had anything for a snack I would have "/>
          <p:cNvSpPr txBox="1"/>
          <p:nvPr/>
        </p:nvSpPr>
        <p:spPr>
          <a:xfrm>
            <a:off x="744008" y="1919517"/>
            <a:ext cx="9620079" cy="388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457200">
              <a:lnSpc>
                <a:spcPct val="100000"/>
              </a:lnSpc>
              <a:spcBef>
                <a:spcPts val="0"/>
              </a:spcBef>
              <a:defRPr sz="2800">
                <a:solidFill>
                  <a:srgbClr val="F7F7F7"/>
                </a:solidFill>
                <a:latin typeface="Calibre Regular"/>
                <a:ea typeface="Calibre Regular"/>
                <a:cs typeface="Calibre Regular"/>
                <a:sym typeface="Calibre"/>
              </a:defRPr>
            </a:pPr>
            <a:r>
              <a:t>I came to STEPS working on my need to </a:t>
            </a:r>
            <a:r>
              <a:rPr u="sng"/>
              <a:t>comfort eat</a:t>
            </a:r>
            <a:r>
              <a:rPr b="1"/>
              <a:t>.</a:t>
            </a:r>
            <a:r>
              <a:t> I was snacking a lot between breakfast and lunch and then mid afternoon, and it was all unhealthy (chocolate, biscuits) so I made a decision that </a:t>
            </a:r>
            <a:r>
              <a:rPr u="sng"/>
              <a:t>every day before I had anything for a snack I would have a piece of fruit</a:t>
            </a:r>
            <a:r>
              <a:t>. By the time I had finished my fruit I found I no longer wanted the unhealthy snack after (fortunately I hate fruit and chocolate together) and this has actually led to sometimes realising I don’t even need the fruit some days. </a:t>
            </a:r>
            <a:r>
              <a:rPr>
                <a:solidFill>
                  <a:srgbClr val="222222"/>
                </a:solidFill>
              </a:rPr>
              <a:t> </a:t>
            </a:r>
            <a:endParaRPr>
              <a:solidFill>
                <a:srgbClr val="000000"/>
              </a:solidFill>
              <a:latin typeface="Helvetica"/>
              <a:ea typeface="Helvetica"/>
              <a:cs typeface="Helvetica"/>
              <a:sym typeface="Helvetica"/>
            </a:endParaRPr>
          </a:p>
        </p:txBody>
      </p:sp>
      <p:sp>
        <p:nvSpPr>
          <p:cNvPr id="334" name="I was working on anxiety because for as long as I can remember I have been afraid of so many things. I started the simple process of writing down each day all the things I was afraid of, and then over time I began to challenge my mindset on these fears. "/>
          <p:cNvSpPr txBox="1"/>
          <p:nvPr/>
        </p:nvSpPr>
        <p:spPr>
          <a:xfrm>
            <a:off x="2579547" y="5584028"/>
            <a:ext cx="9620079" cy="346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457200">
              <a:lnSpc>
                <a:spcPct val="100000"/>
              </a:lnSpc>
              <a:spcBef>
                <a:spcPts val="0"/>
              </a:spcBef>
              <a:defRPr sz="2800">
                <a:solidFill>
                  <a:srgbClr val="F7F7F7"/>
                </a:solidFill>
                <a:latin typeface="Calibre Regular"/>
                <a:ea typeface="Calibre Regular"/>
                <a:cs typeface="Calibre Regular"/>
                <a:sym typeface="Calibre"/>
              </a:defRPr>
            </a:pPr>
            <a:r>
              <a:t>I was </a:t>
            </a:r>
            <a:r>
              <a:rPr u="sng"/>
              <a:t>working on anxiety</a:t>
            </a:r>
            <a:r>
              <a:t> because for as long as I can remember I have been afraid of so many things. I started the simple process of </a:t>
            </a:r>
            <a:r>
              <a:rPr u="sng"/>
              <a:t>writing down each day all the things I was afraid of,</a:t>
            </a:r>
            <a:r>
              <a:rPr b="1"/>
              <a:t> </a:t>
            </a:r>
            <a:r>
              <a:t>and then over time I began to challenge my mindset on these fears. Doing this helped me realise that some of my fears were unfounded and it took the intensity out. This has become a habit and if I start feeling fearful,</a:t>
            </a:r>
            <a:r>
              <a:rPr b="1"/>
              <a:t> </a:t>
            </a:r>
            <a:r>
              <a:rPr u="sng"/>
              <a:t>I do this now as a regular practice</a:t>
            </a:r>
            <a:r>
              <a:rPr b="1"/>
              <a:t>.</a:t>
            </a:r>
            <a:endParaRPr>
              <a:solidFill>
                <a:srgbClr val="000000"/>
              </a:solidFill>
              <a:latin typeface="Helvetica"/>
              <a:ea typeface="Helvetica"/>
              <a:cs typeface="Helvetica"/>
              <a:sym typeface="Helvetica"/>
            </a:endParaRPr>
          </a:p>
        </p:txBody>
      </p:sp>
      <p:sp>
        <p:nvSpPr>
          <p:cNvPr id="335" name="6&amp;7"/>
          <p:cNvSpPr txBox="1"/>
          <p:nvPr/>
        </p:nvSpPr>
        <p:spPr>
          <a:xfrm>
            <a:off x="11809826" y="123302"/>
            <a:ext cx="1067360"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Danmark-Light"/>
                <a:ea typeface="Danmark-Light"/>
                <a:cs typeface="Danmark-Light"/>
                <a:sym typeface="Danmark Light"/>
              </a:defRPr>
            </a:pPr>
            <a:r>
              <a:t>6</a:t>
            </a:r>
            <a:r>
              <a:rPr sz="2400"/>
              <a:t>&amp;</a:t>
            </a:r>
            <a:r>
              <a:t>7</a:t>
            </a:r>
          </a:p>
        </p:txBody>
      </p:sp>
      <p:pic>
        <p:nvPicPr>
          <p:cNvPr id="336"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37" name="STEP"/>
          <p:cNvSpPr txBox="1"/>
          <p:nvPr/>
        </p:nvSpPr>
        <p:spPr>
          <a:xfrm>
            <a:off x="11104536"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39" name="Exercise 4: Plan for change"/>
          <p:cNvSpPr txBox="1"/>
          <p:nvPr/>
        </p:nvSpPr>
        <p:spPr>
          <a:xfrm>
            <a:off x="428302" y="760678"/>
            <a:ext cx="5238599"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1733930">
              <a:spcBef>
                <a:spcPts val="0"/>
              </a:spcBef>
              <a:defRPr sz="3200">
                <a:solidFill>
                  <a:srgbClr val="FFFFFF"/>
                </a:solidFill>
                <a:latin typeface="Danmark-Light"/>
                <a:ea typeface="Danmark-Light"/>
                <a:cs typeface="Danmark-Light"/>
                <a:sym typeface="Danmark Light"/>
              </a:defRPr>
            </a:pPr>
            <a:r>
              <a:rPr>
                <a:latin typeface="Danmark Bold"/>
                <a:ea typeface="Danmark Bold"/>
                <a:cs typeface="Danmark Bold"/>
                <a:sym typeface="Danmark Bold"/>
              </a:rPr>
              <a:t>Exercise 4:</a:t>
            </a:r>
            <a:r>
              <a:t> Plan for change</a:t>
            </a:r>
          </a:p>
        </p:txBody>
      </p:sp>
      <p:sp>
        <p:nvSpPr>
          <p:cNvPr id="340" name="Be very concrete about a certain aspect of behaviour…"/>
          <p:cNvSpPr txBox="1"/>
          <p:nvPr/>
        </p:nvSpPr>
        <p:spPr>
          <a:xfrm>
            <a:off x="2056452" y="2024354"/>
            <a:ext cx="8891896" cy="6235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719109" indent="-719109" defTabSz="457200">
              <a:lnSpc>
                <a:spcPct val="100000"/>
              </a:lnSpc>
              <a:spcBef>
                <a:spcPts val="0"/>
              </a:spcBef>
              <a:buSzPct val="100000"/>
              <a:buAutoNum type="arabicPeriod"/>
              <a:defRPr sz="3266">
                <a:solidFill>
                  <a:srgbClr val="FFFFFF"/>
                </a:solidFill>
                <a:latin typeface="Calibre Regular"/>
                <a:ea typeface="Calibre Regular"/>
                <a:cs typeface="Calibre Regular"/>
                <a:sym typeface="Calibre"/>
              </a:defRPr>
            </a:pPr>
            <a:r>
              <a:t>Be very concrete about a certain aspect of behaviour </a:t>
            </a:r>
          </a:p>
          <a:p>
            <a:pPr marL="719109" indent="-719109" defTabSz="457200">
              <a:lnSpc>
                <a:spcPct val="100000"/>
              </a:lnSpc>
              <a:spcBef>
                <a:spcPts val="0"/>
              </a:spcBef>
              <a:buSzPct val="100000"/>
              <a:buAutoNum type="arabicPeriod"/>
              <a:defRPr sz="3266">
                <a:solidFill>
                  <a:srgbClr val="FFFFFF"/>
                </a:solidFill>
                <a:latin typeface="Calibre Regular"/>
                <a:ea typeface="Calibre Regular"/>
                <a:cs typeface="Calibre Regular"/>
                <a:sym typeface="Calibre"/>
              </a:defRPr>
            </a:pPr>
            <a:r>
              <a:t>Planning </a:t>
            </a:r>
            <a:r>
              <a:rPr i="1"/>
              <a:t>when</a:t>
            </a:r>
            <a:r>
              <a:t> to do something about it</a:t>
            </a:r>
          </a:p>
          <a:p>
            <a:pPr marL="719109" indent="-719109" defTabSz="457200">
              <a:lnSpc>
                <a:spcPct val="100000"/>
              </a:lnSpc>
              <a:spcBef>
                <a:spcPts val="0"/>
              </a:spcBef>
              <a:buSzPct val="100000"/>
              <a:buAutoNum type="arabicPeriod"/>
              <a:defRPr sz="3266">
                <a:solidFill>
                  <a:srgbClr val="FFFFFF"/>
                </a:solidFill>
                <a:latin typeface="Calibre Regular"/>
                <a:ea typeface="Calibre Regular"/>
                <a:cs typeface="Calibre Regular"/>
                <a:sym typeface="Calibre"/>
              </a:defRPr>
            </a:pPr>
            <a:r>
              <a:t>Planning </a:t>
            </a:r>
            <a:r>
              <a:rPr i="1"/>
              <a:t>what</a:t>
            </a:r>
            <a:r>
              <a:t> to do</a:t>
            </a:r>
          </a:p>
          <a:p>
            <a:pPr marL="719109" indent="-719109" defTabSz="457200">
              <a:lnSpc>
                <a:spcPct val="100000"/>
              </a:lnSpc>
              <a:spcBef>
                <a:spcPts val="0"/>
              </a:spcBef>
              <a:buSzPct val="100000"/>
              <a:buAutoNum type="arabicPeriod"/>
              <a:defRPr sz="3266">
                <a:solidFill>
                  <a:srgbClr val="FFFFFF"/>
                </a:solidFill>
                <a:latin typeface="Calibre Regular"/>
                <a:ea typeface="Calibre Regular"/>
                <a:cs typeface="Calibre Regular"/>
                <a:sym typeface="Calibre"/>
              </a:defRPr>
            </a:pPr>
            <a:r>
              <a:t>Asking for help</a:t>
            </a:r>
          </a:p>
          <a:p>
            <a:pPr marL="719109" indent="-719109" defTabSz="457200">
              <a:lnSpc>
                <a:spcPct val="100000"/>
              </a:lnSpc>
              <a:spcBef>
                <a:spcPts val="0"/>
              </a:spcBef>
              <a:buSzPct val="100000"/>
              <a:buAutoNum type="arabicPeriod"/>
              <a:defRPr sz="3266">
                <a:solidFill>
                  <a:srgbClr val="FFFFFF"/>
                </a:solidFill>
                <a:latin typeface="Calibre Regular"/>
                <a:ea typeface="Calibre Regular"/>
                <a:cs typeface="Calibre Regular"/>
                <a:sym typeface="Calibre"/>
              </a:defRPr>
            </a:pPr>
            <a:r>
              <a:t>Celebrating when even small changes happen</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a:p>
          <a:p>
            <a:pPr defTabSz="457200">
              <a:lnSpc>
                <a:spcPct val="100000"/>
              </a:lnSpc>
              <a:spcBef>
                <a:spcPts val="0"/>
              </a:spcBef>
              <a:defRPr sz="2500">
                <a:solidFill>
                  <a:srgbClr val="FFFFFF"/>
                </a:solidFill>
                <a:latin typeface="Calibre Regular"/>
                <a:ea typeface="Calibre Regular"/>
                <a:cs typeface="Calibre Regular"/>
                <a:sym typeface="Calibre"/>
              </a:defRPr>
            </a:pPr>
            <a:r>
              <a:t>e.g.</a:t>
            </a:r>
          </a:p>
          <a:p>
            <a:pPr marL="719109" indent="-719109" defTabSz="457200">
              <a:lnSpc>
                <a:spcPct val="100000"/>
              </a:lnSpc>
              <a:spcBef>
                <a:spcPts val="0"/>
              </a:spcBef>
              <a:buSzPct val="100000"/>
              <a:buAutoNum type="arabicPeriod"/>
              <a:defRPr sz="2500" i="1">
                <a:solidFill>
                  <a:srgbClr val="FFFFFF"/>
                </a:solidFill>
                <a:latin typeface="Calibre Regular"/>
                <a:ea typeface="Calibre Regular"/>
                <a:cs typeface="Calibre Regular"/>
                <a:sym typeface="Calibre"/>
              </a:defRPr>
            </a:pPr>
            <a:r>
              <a:t>I am working on accepting compliments when they come</a:t>
            </a:r>
          </a:p>
          <a:p>
            <a:pPr marL="719109" indent="-719109" defTabSz="457200">
              <a:lnSpc>
                <a:spcPct val="100000"/>
              </a:lnSpc>
              <a:spcBef>
                <a:spcPts val="0"/>
              </a:spcBef>
              <a:buSzPct val="100000"/>
              <a:buAutoNum type="arabicPeriod"/>
              <a:defRPr sz="2500" i="1">
                <a:solidFill>
                  <a:srgbClr val="FFFFFF"/>
                </a:solidFill>
                <a:latin typeface="Calibre Regular"/>
                <a:ea typeface="Calibre Regular"/>
                <a:cs typeface="Calibre Regular"/>
                <a:sym typeface="Calibre"/>
              </a:defRPr>
            </a:pPr>
            <a:r>
              <a:t>When I receive a compliment</a:t>
            </a:r>
          </a:p>
          <a:p>
            <a:pPr marL="719109" indent="-719109" defTabSz="457200">
              <a:lnSpc>
                <a:spcPct val="100000"/>
              </a:lnSpc>
              <a:spcBef>
                <a:spcPts val="0"/>
              </a:spcBef>
              <a:buSzPct val="100000"/>
              <a:buAutoNum type="arabicPeriod"/>
              <a:defRPr sz="2500" i="1">
                <a:solidFill>
                  <a:srgbClr val="FFFFFF"/>
                </a:solidFill>
                <a:latin typeface="Calibre Regular"/>
                <a:ea typeface="Calibre Regular"/>
                <a:cs typeface="Calibre Regular"/>
                <a:sym typeface="Calibre"/>
              </a:defRPr>
            </a:pPr>
            <a:r>
              <a:t>I will smile and say thank you, without making excuses</a:t>
            </a:r>
          </a:p>
          <a:p>
            <a:pPr marL="719109" indent="-719109" defTabSz="457200">
              <a:lnSpc>
                <a:spcPct val="100000"/>
              </a:lnSpc>
              <a:spcBef>
                <a:spcPts val="0"/>
              </a:spcBef>
              <a:buSzPct val="100000"/>
              <a:buAutoNum type="arabicPeriod"/>
              <a:defRPr sz="2500" i="1">
                <a:solidFill>
                  <a:srgbClr val="FFFFFF"/>
                </a:solidFill>
                <a:latin typeface="Calibre Regular"/>
                <a:ea typeface="Calibre Regular"/>
                <a:cs typeface="Calibre Regular"/>
                <a:sym typeface="Calibre"/>
              </a:defRPr>
            </a:pPr>
            <a:r>
              <a:t>If I get stuck I will reach out to my facilitator</a:t>
            </a:r>
          </a:p>
          <a:p>
            <a:pPr marL="719109" indent="-719109" defTabSz="457200">
              <a:lnSpc>
                <a:spcPct val="100000"/>
              </a:lnSpc>
              <a:spcBef>
                <a:spcPts val="0"/>
              </a:spcBef>
              <a:buSzPct val="100000"/>
              <a:buAutoNum type="arabicPeriod"/>
              <a:defRPr sz="2500" i="1">
                <a:solidFill>
                  <a:srgbClr val="FFFFFF"/>
                </a:solidFill>
                <a:latin typeface="Calibre Regular"/>
                <a:ea typeface="Calibre Regular"/>
                <a:cs typeface="Calibre Regular"/>
                <a:sym typeface="Calibre"/>
              </a:defRPr>
            </a:pPr>
            <a:r>
              <a:t>I will celebrate next time I do this by writing down my achievement in my journal.</a:t>
            </a:r>
          </a:p>
        </p:txBody>
      </p:sp>
      <p:sp>
        <p:nvSpPr>
          <p:cNvPr id="341" name="6&amp;7"/>
          <p:cNvSpPr txBox="1"/>
          <p:nvPr/>
        </p:nvSpPr>
        <p:spPr>
          <a:xfrm>
            <a:off x="11809826" y="123302"/>
            <a:ext cx="1067360"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Danmark-Light"/>
                <a:ea typeface="Danmark-Light"/>
                <a:cs typeface="Danmark-Light"/>
                <a:sym typeface="Danmark Light"/>
              </a:defRPr>
            </a:pPr>
            <a:r>
              <a:t>6</a:t>
            </a:r>
            <a:r>
              <a:rPr sz="2400"/>
              <a:t>&amp;</a:t>
            </a:r>
            <a:r>
              <a:t>7</a:t>
            </a:r>
          </a:p>
        </p:txBody>
      </p:sp>
      <p:pic>
        <p:nvPicPr>
          <p:cNvPr id="342"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43" name="STEP"/>
          <p:cNvSpPr txBox="1"/>
          <p:nvPr/>
        </p:nvSpPr>
        <p:spPr>
          <a:xfrm>
            <a:off x="11104536"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45" name="Part 5: Identify the support you need"/>
          <p:cNvSpPr txBox="1"/>
          <p:nvPr/>
        </p:nvSpPr>
        <p:spPr>
          <a:xfrm>
            <a:off x="572700" y="915639"/>
            <a:ext cx="680933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Light"/>
                <a:ea typeface="Danmark-Light"/>
                <a:cs typeface="Danmark-Light"/>
                <a:sym typeface="Danmark Light"/>
              </a:defRPr>
            </a:lvl1pPr>
          </a:lstStyle>
          <a:p>
            <a:r>
              <a:t>Part 5: Identify the support you need</a:t>
            </a:r>
          </a:p>
        </p:txBody>
      </p:sp>
      <p:sp>
        <p:nvSpPr>
          <p:cNvPr id="346" name="Having regular conversations with someone  about your journey of change (church community small group, friend, family, anyone you trust)…"/>
          <p:cNvSpPr txBox="1"/>
          <p:nvPr/>
        </p:nvSpPr>
        <p:spPr>
          <a:xfrm>
            <a:off x="1538689" y="2709469"/>
            <a:ext cx="9493021" cy="4228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09973" indent="-209973" defTabSz="1733930">
              <a:spcBef>
                <a:spcPts val="0"/>
              </a:spcBef>
              <a:buSzPct val="175000"/>
              <a:buChar char="-"/>
              <a:defRPr sz="3300">
                <a:solidFill>
                  <a:srgbClr val="FFFFFF"/>
                </a:solidFill>
                <a:latin typeface="Calibre Regular"/>
                <a:ea typeface="Calibre Regular"/>
                <a:cs typeface="Calibre Regular"/>
                <a:sym typeface="Calibre"/>
              </a:defRPr>
            </a:pPr>
            <a:r>
              <a:rPr dirty="0"/>
              <a:t>Having regular conversations with someone  about your journey of change (church community small group, friend, family, anyone you trust)</a:t>
            </a:r>
          </a:p>
          <a:p>
            <a:pPr marL="209973" indent="-209973" defTabSz="1733930">
              <a:spcBef>
                <a:spcPts val="0"/>
              </a:spcBef>
              <a:buSzPct val="175000"/>
              <a:buChar char="-"/>
              <a:defRPr sz="3300">
                <a:solidFill>
                  <a:srgbClr val="FFFFFF"/>
                </a:solidFill>
                <a:latin typeface="Calibre Regular"/>
                <a:ea typeface="Calibre Regular"/>
                <a:cs typeface="Calibre Regular"/>
                <a:sym typeface="Calibre"/>
              </a:defRPr>
            </a:pPr>
            <a:r>
              <a:rPr dirty="0"/>
              <a:t>Making STEPS part of your annual rhythm</a:t>
            </a:r>
          </a:p>
          <a:p>
            <a:pPr marL="209973" indent="-209973" defTabSz="1733930">
              <a:spcBef>
                <a:spcPts val="0"/>
              </a:spcBef>
              <a:buSzPct val="175000"/>
              <a:buChar char="-"/>
              <a:defRPr sz="3300">
                <a:solidFill>
                  <a:srgbClr val="FFFFFF"/>
                </a:solidFill>
                <a:latin typeface="Calibre Regular"/>
                <a:ea typeface="Calibre Regular"/>
                <a:cs typeface="Calibre Regular"/>
                <a:sym typeface="Calibre"/>
              </a:defRPr>
            </a:pPr>
            <a:r>
              <a:rPr dirty="0"/>
              <a:t>Using monthly insights to bring you regularly back to your process (sign up via </a:t>
            </a:r>
            <a:r>
              <a:rPr u="sng" dirty="0">
                <a:solidFill>
                  <a:srgbClr val="FFFFFF"/>
                </a:solidFill>
                <a:hlinkClick r:id="rId2">
                  <a:extLst>
                    <a:ext uri="{A12FA001-AC4F-418D-AE19-62706E023703}">
                      <ahyp:hlinkClr xmlns:ahyp="http://schemas.microsoft.com/office/drawing/2018/hyperlinkcolor" val="tx"/>
                    </a:ext>
                  </a:extLst>
                </a:hlinkClick>
              </a:rPr>
              <a:t>stepscourse.org</a:t>
            </a:r>
            <a:r>
              <a:rPr dirty="0">
                <a:solidFill>
                  <a:srgbClr val="FFFFFF"/>
                </a:solidFill>
              </a:rPr>
              <a:t> </a:t>
            </a:r>
            <a:r>
              <a:rPr dirty="0"/>
              <a:t>to receive these)</a:t>
            </a:r>
          </a:p>
          <a:p>
            <a:pPr marL="209973" indent="-209973" defTabSz="1733930">
              <a:spcBef>
                <a:spcPts val="0"/>
              </a:spcBef>
              <a:buSzPct val="175000"/>
              <a:buChar char="-"/>
              <a:defRPr sz="3300">
                <a:solidFill>
                  <a:srgbClr val="FFFFFF"/>
                </a:solidFill>
                <a:latin typeface="Calibre Regular"/>
                <a:ea typeface="Calibre Regular"/>
                <a:cs typeface="Calibre Regular"/>
                <a:sym typeface="Calibre"/>
              </a:defRPr>
            </a:pPr>
            <a:r>
              <a:rPr dirty="0"/>
              <a:t>Using the STEPS Podcast to reflect on your process</a:t>
            </a:r>
          </a:p>
          <a:p>
            <a:pPr marL="209973" indent="-209973" defTabSz="1733930">
              <a:spcBef>
                <a:spcPts val="0"/>
              </a:spcBef>
              <a:buSzPct val="175000"/>
              <a:buChar char="-"/>
              <a:defRPr sz="3300">
                <a:solidFill>
                  <a:srgbClr val="FFFFFF"/>
                </a:solidFill>
                <a:latin typeface="Calibre Regular"/>
                <a:ea typeface="Calibre Regular"/>
                <a:cs typeface="Calibre Regular"/>
                <a:sym typeface="Calibre"/>
              </a:defRPr>
            </a:pPr>
            <a:r>
              <a:rPr dirty="0"/>
              <a:t>What else?</a:t>
            </a:r>
          </a:p>
        </p:txBody>
      </p:sp>
      <p:sp>
        <p:nvSpPr>
          <p:cNvPr id="347" name="6&amp;7"/>
          <p:cNvSpPr txBox="1"/>
          <p:nvPr/>
        </p:nvSpPr>
        <p:spPr>
          <a:xfrm>
            <a:off x="11809826" y="123302"/>
            <a:ext cx="1067360"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Danmark-Light"/>
                <a:ea typeface="Danmark-Light"/>
                <a:cs typeface="Danmark-Light"/>
                <a:sym typeface="Danmark Light"/>
              </a:defRPr>
            </a:pPr>
            <a:r>
              <a:t>6</a:t>
            </a:r>
            <a:r>
              <a:rPr sz="2400"/>
              <a:t>&amp;</a:t>
            </a:r>
            <a:r>
              <a:t>7</a:t>
            </a:r>
          </a:p>
        </p:txBody>
      </p:sp>
      <p:pic>
        <p:nvPicPr>
          <p:cNvPr id="348" name="STEPS-LOGO-WHITE.png" descr="STEPS-LOGO-WHITE.png"/>
          <p:cNvPicPr>
            <a:picLocks noChangeAspect="1"/>
          </p:cNvPicPr>
          <p:nvPr/>
        </p:nvPicPr>
        <p:blipFill>
          <a:blip r:embed="rId3"/>
          <a:stretch>
            <a:fillRect/>
          </a:stretch>
        </p:blipFill>
        <p:spPr>
          <a:xfrm>
            <a:off x="11381142" y="8965586"/>
            <a:ext cx="1226134" cy="260825"/>
          </a:xfrm>
          <a:prstGeom prst="rect">
            <a:avLst/>
          </a:prstGeom>
          <a:ln w="12700">
            <a:miter lim="400000"/>
          </a:ln>
        </p:spPr>
      </p:pic>
      <p:sp>
        <p:nvSpPr>
          <p:cNvPr id="349" name="STEP"/>
          <p:cNvSpPr txBox="1"/>
          <p:nvPr/>
        </p:nvSpPr>
        <p:spPr>
          <a:xfrm>
            <a:off x="11070358"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51" name="Prayer"/>
          <p:cNvSpPr txBox="1"/>
          <p:nvPr/>
        </p:nvSpPr>
        <p:spPr>
          <a:xfrm>
            <a:off x="944955" y="879879"/>
            <a:ext cx="134447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Light"/>
                <a:ea typeface="Danmark-Light"/>
                <a:cs typeface="Danmark-Light"/>
                <a:sym typeface="Danmark Light"/>
              </a:defRPr>
            </a:lvl1pPr>
          </a:lstStyle>
          <a:p>
            <a:r>
              <a:t>Prayer</a:t>
            </a:r>
          </a:p>
        </p:txBody>
      </p:sp>
      <p:sp>
        <p:nvSpPr>
          <p:cNvPr id="352" name="God…"/>
          <p:cNvSpPr txBox="1"/>
          <p:nvPr/>
        </p:nvSpPr>
        <p:spPr>
          <a:xfrm>
            <a:off x="1755889" y="2378709"/>
            <a:ext cx="9493022" cy="4996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1733930">
              <a:spcBef>
                <a:spcPts val="0"/>
              </a:spcBef>
              <a:defRPr sz="3900">
                <a:solidFill>
                  <a:srgbClr val="FFFFFF"/>
                </a:solidFill>
                <a:latin typeface="Calibre Regular"/>
                <a:ea typeface="Calibre Regular"/>
                <a:cs typeface="Calibre Regular"/>
                <a:sym typeface="Calibre"/>
              </a:defRPr>
            </a:pPr>
            <a:r>
              <a:t>God</a:t>
            </a:r>
          </a:p>
          <a:p>
            <a:pPr defTabSz="1733930">
              <a:spcBef>
                <a:spcPts val="0"/>
              </a:spcBef>
              <a:defRPr sz="3900">
                <a:solidFill>
                  <a:srgbClr val="FFFFFF"/>
                </a:solidFill>
                <a:latin typeface="Calibre Regular"/>
                <a:ea typeface="Calibre Regular"/>
                <a:cs typeface="Calibre Regular"/>
                <a:sym typeface="Calibre"/>
              </a:defRPr>
            </a:pPr>
            <a:endParaRPr/>
          </a:p>
          <a:p>
            <a:pPr defTabSz="1733930">
              <a:spcBef>
                <a:spcPts val="0"/>
              </a:spcBef>
              <a:defRPr sz="3900">
                <a:solidFill>
                  <a:srgbClr val="FFFFFF"/>
                </a:solidFill>
                <a:latin typeface="Calibre Regular"/>
                <a:ea typeface="Calibre Regular"/>
                <a:cs typeface="Calibre Regular"/>
                <a:sym typeface="Calibre"/>
              </a:defRPr>
            </a:pPr>
            <a:r>
              <a:t>Grant me the serenity</a:t>
            </a:r>
          </a:p>
          <a:p>
            <a:pPr defTabSz="1733930">
              <a:spcBef>
                <a:spcPts val="0"/>
              </a:spcBef>
              <a:defRPr sz="3900">
                <a:solidFill>
                  <a:srgbClr val="FFFFFF"/>
                </a:solidFill>
                <a:latin typeface="Calibre Regular"/>
                <a:ea typeface="Calibre Regular"/>
                <a:cs typeface="Calibre Regular"/>
                <a:sym typeface="Calibre"/>
              </a:defRPr>
            </a:pPr>
            <a:r>
              <a:t>To accept the things I cannot change</a:t>
            </a:r>
          </a:p>
          <a:p>
            <a:pPr defTabSz="1733930">
              <a:spcBef>
                <a:spcPts val="0"/>
              </a:spcBef>
              <a:defRPr sz="3900">
                <a:solidFill>
                  <a:srgbClr val="FFFFFF"/>
                </a:solidFill>
                <a:latin typeface="Calibre Regular"/>
                <a:ea typeface="Calibre Regular"/>
                <a:cs typeface="Calibre Regular"/>
                <a:sym typeface="Calibre"/>
              </a:defRPr>
            </a:pPr>
            <a:r>
              <a:t>The courage to change the things I can</a:t>
            </a:r>
          </a:p>
          <a:p>
            <a:pPr defTabSz="1733930">
              <a:spcBef>
                <a:spcPts val="0"/>
              </a:spcBef>
              <a:defRPr sz="3900">
                <a:solidFill>
                  <a:srgbClr val="FFFFFF"/>
                </a:solidFill>
                <a:latin typeface="Calibre Regular"/>
                <a:ea typeface="Calibre Regular"/>
                <a:cs typeface="Calibre Regular"/>
                <a:sym typeface="Calibre"/>
              </a:defRPr>
            </a:pPr>
            <a:r>
              <a:t>And the wisdom to know the difference</a:t>
            </a:r>
          </a:p>
          <a:p>
            <a:pPr defTabSz="1733930">
              <a:spcBef>
                <a:spcPts val="0"/>
              </a:spcBef>
              <a:defRPr sz="3900">
                <a:solidFill>
                  <a:srgbClr val="FFFFFF"/>
                </a:solidFill>
                <a:latin typeface="Calibre Regular"/>
                <a:ea typeface="Calibre Regular"/>
                <a:cs typeface="Calibre Regular"/>
                <a:sym typeface="Calibre"/>
              </a:defRPr>
            </a:pPr>
            <a:endParaRPr/>
          </a:p>
          <a:p>
            <a:pPr defTabSz="1733930">
              <a:spcBef>
                <a:spcPts val="0"/>
              </a:spcBef>
              <a:defRPr sz="3900">
                <a:solidFill>
                  <a:srgbClr val="FFFFFF"/>
                </a:solidFill>
                <a:latin typeface="Calibre Regular"/>
                <a:ea typeface="Calibre Regular"/>
                <a:cs typeface="Calibre Regular"/>
                <a:sym typeface="Calibre"/>
              </a:defRPr>
            </a:pPr>
            <a:r>
              <a:t>Amen</a:t>
            </a:r>
          </a:p>
        </p:txBody>
      </p:sp>
      <p:sp>
        <p:nvSpPr>
          <p:cNvPr id="353" name="6&amp;7"/>
          <p:cNvSpPr txBox="1"/>
          <p:nvPr/>
        </p:nvSpPr>
        <p:spPr>
          <a:xfrm>
            <a:off x="11809826" y="123302"/>
            <a:ext cx="1067360"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Danmark-Light"/>
                <a:ea typeface="Danmark-Light"/>
                <a:cs typeface="Danmark-Light"/>
                <a:sym typeface="Danmark Light"/>
              </a:defRPr>
            </a:pPr>
            <a:r>
              <a:t>6</a:t>
            </a:r>
            <a:r>
              <a:rPr sz="2400"/>
              <a:t>&amp;</a:t>
            </a:r>
            <a:r>
              <a:t>7</a:t>
            </a:r>
          </a:p>
        </p:txBody>
      </p:sp>
      <p:pic>
        <p:nvPicPr>
          <p:cNvPr id="354"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55" name="STEP"/>
          <p:cNvSpPr txBox="1"/>
          <p:nvPr/>
        </p:nvSpPr>
        <p:spPr>
          <a:xfrm>
            <a:off x="11104537" y="337540"/>
            <a:ext cx="1118051"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WELCOME TO"/>
          <p:cNvSpPr txBox="1"/>
          <p:nvPr/>
        </p:nvSpPr>
        <p:spPr>
          <a:xfrm>
            <a:off x="3850573" y="2642718"/>
            <a:ext cx="5303654" cy="5318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pPr algn="ctr" defTabSz="252871">
              <a:lnSpc>
                <a:spcPct val="100000"/>
              </a:lnSpc>
              <a:spcBef>
                <a:spcPts val="0"/>
              </a:spcBef>
              <a:defRPr sz="7000">
                <a:solidFill>
                  <a:srgbClr val="FFFFFF"/>
                </a:solidFill>
                <a:latin typeface="Calibri"/>
                <a:ea typeface="Calibri"/>
                <a:cs typeface="Calibri"/>
                <a:sym typeface="Calibri"/>
              </a:defRPr>
            </a:pPr>
            <a:r>
              <a:rPr dirty="0"/>
              <a:t>WELCOME TO </a:t>
            </a:r>
          </a:p>
          <a:p>
            <a:pPr algn="ctr" defTabSz="252871">
              <a:lnSpc>
                <a:spcPct val="100000"/>
              </a:lnSpc>
              <a:spcBef>
                <a:spcPts val="0"/>
              </a:spcBef>
              <a:defRPr sz="7000">
                <a:solidFill>
                  <a:srgbClr val="FFFFFF"/>
                </a:solidFill>
                <a:latin typeface="Calibri"/>
                <a:ea typeface="Calibri"/>
                <a:cs typeface="Calibri"/>
                <a:sym typeface="Calibri"/>
              </a:defRPr>
            </a:pPr>
            <a:endParaRPr dirty="0"/>
          </a:p>
          <a:p>
            <a:pPr algn="ctr" defTabSz="252871">
              <a:lnSpc>
                <a:spcPct val="100000"/>
              </a:lnSpc>
              <a:spcBef>
                <a:spcPts val="0"/>
              </a:spcBef>
              <a:defRPr sz="7000">
                <a:solidFill>
                  <a:srgbClr val="FFFFFF"/>
                </a:solidFill>
                <a:latin typeface="Calibri"/>
                <a:ea typeface="Calibri"/>
                <a:cs typeface="Calibri"/>
                <a:sym typeface="Calibri"/>
              </a:defRPr>
            </a:pPr>
            <a:r>
              <a:rPr dirty="0"/>
              <a:t>       </a:t>
            </a:r>
          </a:p>
          <a:p>
            <a:pPr algn="ctr" defTabSz="252871">
              <a:lnSpc>
                <a:spcPct val="100000"/>
              </a:lnSpc>
              <a:spcBef>
                <a:spcPts val="0"/>
              </a:spcBef>
              <a:defRPr sz="7000">
                <a:solidFill>
                  <a:srgbClr val="FFFFFF"/>
                </a:solidFill>
                <a:latin typeface="Calibri"/>
                <a:ea typeface="Calibri"/>
                <a:cs typeface="Calibri"/>
                <a:sym typeface="Calibri"/>
              </a:defRPr>
            </a:pPr>
            <a:endParaRPr dirty="0"/>
          </a:p>
        </p:txBody>
      </p:sp>
      <p:sp>
        <p:nvSpPr>
          <p:cNvPr id="358" name="We will start at [insert time]"/>
          <p:cNvSpPr txBox="1"/>
          <p:nvPr/>
        </p:nvSpPr>
        <p:spPr>
          <a:xfrm>
            <a:off x="4628654" y="7854236"/>
            <a:ext cx="3747492" cy="495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1733930">
              <a:spcBef>
                <a:spcPts val="0"/>
              </a:spcBef>
              <a:defRPr sz="2600">
                <a:solidFill>
                  <a:srgbClr val="FFFFFF"/>
                </a:solidFill>
                <a:latin typeface="Calibre Regular"/>
                <a:ea typeface="Calibre Regular"/>
                <a:cs typeface="Calibre Regular"/>
                <a:sym typeface="Calibre"/>
              </a:defRPr>
            </a:pPr>
            <a:r>
              <a:rPr dirty="0"/>
              <a:t>We will start at</a:t>
            </a:r>
            <a:r>
              <a:rPr b="1" dirty="0"/>
              <a:t> [insert time]</a:t>
            </a:r>
          </a:p>
        </p:txBody>
      </p:sp>
      <p:pic>
        <p:nvPicPr>
          <p:cNvPr id="359" name="STEPS-LOGO-WHITE.png" descr="STEPS-LOGO-WHITE.png"/>
          <p:cNvPicPr>
            <a:picLocks noChangeAspect="1"/>
          </p:cNvPicPr>
          <p:nvPr/>
        </p:nvPicPr>
        <p:blipFill>
          <a:blip r:embed="rId2"/>
          <a:stretch>
            <a:fillRect/>
          </a:stretch>
        </p:blipFill>
        <p:spPr>
          <a:xfrm>
            <a:off x="4011497" y="4242477"/>
            <a:ext cx="4981806" cy="1059733"/>
          </a:xfrm>
          <a:prstGeom prst="rect">
            <a:avLst/>
          </a:prstGeom>
          <a:ln w="12700">
            <a:miter lim="400000"/>
          </a:ln>
        </p:spPr>
      </p:pic>
      <p:sp>
        <p:nvSpPr>
          <p:cNvPr id="360" name="STEP 8 mini-workshop"/>
          <p:cNvSpPr txBox="1"/>
          <p:nvPr/>
        </p:nvSpPr>
        <p:spPr>
          <a:xfrm>
            <a:off x="3101009" y="5974755"/>
            <a:ext cx="6802782"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900">
                <a:solidFill>
                  <a:srgbClr val="FFFFFF"/>
                </a:solidFill>
                <a:latin typeface="Danmark-Light"/>
                <a:ea typeface="Danmark-Light"/>
                <a:cs typeface="Danmark-Light"/>
                <a:sym typeface="Danmark Light"/>
              </a:defRPr>
            </a:pPr>
            <a:r>
              <a:rPr>
                <a:latin typeface="Danmark Bold"/>
                <a:ea typeface="Danmark Bold"/>
                <a:cs typeface="Danmark Bold"/>
                <a:sym typeface="Danmark Bold"/>
              </a:rPr>
              <a:t>STEP</a:t>
            </a:r>
            <a:r>
              <a:t> </a:t>
            </a:r>
            <a:r>
              <a:rPr>
                <a:latin typeface="Danmark Bold"/>
                <a:ea typeface="Danmark Bold"/>
                <a:cs typeface="Danmark Bold"/>
                <a:sym typeface="Danmark Bold"/>
              </a:rPr>
              <a:t>8</a:t>
            </a:r>
            <a:r>
              <a:t> mini-workshop</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62" name="We made a list of all persons we had  harmed and became willing to make amends to them all"/>
          <p:cNvSpPr txBox="1"/>
          <p:nvPr/>
        </p:nvSpPr>
        <p:spPr>
          <a:xfrm>
            <a:off x="1755889" y="4340562"/>
            <a:ext cx="9493022" cy="248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1733930">
              <a:lnSpc>
                <a:spcPct val="150000"/>
              </a:lnSpc>
              <a:spcBef>
                <a:spcPts val="0"/>
              </a:spcBef>
              <a:defRPr sz="3900">
                <a:solidFill>
                  <a:srgbClr val="FFFFFF"/>
                </a:solidFill>
                <a:latin typeface="Danmark-Light"/>
                <a:ea typeface="Danmark-Light"/>
                <a:cs typeface="Danmark-Light"/>
                <a:sym typeface="Danmark Light"/>
              </a:defRPr>
            </a:pPr>
            <a:r>
              <a:t>We made a </a:t>
            </a:r>
            <a:r>
              <a:rPr i="1" u="sng">
                <a:latin typeface="Baskerville"/>
                <a:ea typeface="Baskerville"/>
                <a:cs typeface="Baskerville"/>
                <a:sym typeface="Baskerville"/>
              </a:rPr>
              <a:t>list</a:t>
            </a:r>
            <a:r>
              <a:t> of all persons we had  harmed and </a:t>
            </a:r>
            <a:r>
              <a:rPr i="1" u="sng">
                <a:latin typeface="Baskerville"/>
                <a:ea typeface="Baskerville"/>
                <a:cs typeface="Baskerville"/>
                <a:sym typeface="Baskerville"/>
              </a:rPr>
              <a:t>became willing</a:t>
            </a:r>
            <a:r>
              <a:rPr i="1">
                <a:latin typeface="Baskerville"/>
                <a:ea typeface="Baskerville"/>
                <a:cs typeface="Baskerville"/>
                <a:sym typeface="Baskerville"/>
              </a:rPr>
              <a:t> </a:t>
            </a:r>
            <a:r>
              <a:t>to make amends to them all</a:t>
            </a:r>
          </a:p>
        </p:txBody>
      </p:sp>
      <p:sp>
        <p:nvSpPr>
          <p:cNvPr id="363" name="Step 8"/>
          <p:cNvSpPr txBox="1"/>
          <p:nvPr/>
        </p:nvSpPr>
        <p:spPr>
          <a:xfrm>
            <a:off x="983767" y="879879"/>
            <a:ext cx="1266851"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Light"/>
                <a:ea typeface="Danmark-Light"/>
                <a:cs typeface="Danmark-Light"/>
                <a:sym typeface="Danmark Light"/>
              </a:defRPr>
            </a:lvl1pPr>
          </a:lstStyle>
          <a:p>
            <a:r>
              <a:t>Step 8</a:t>
            </a:r>
          </a:p>
        </p:txBody>
      </p:sp>
      <p:sp>
        <p:nvSpPr>
          <p:cNvPr id="364"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365"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366"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67"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69" name="The steps so far…"/>
          <p:cNvSpPr txBox="1"/>
          <p:nvPr/>
        </p:nvSpPr>
        <p:spPr>
          <a:xfrm>
            <a:off x="627797" y="603782"/>
            <a:ext cx="3514650"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 Bold"/>
                <a:ea typeface="Danmark Bold"/>
                <a:cs typeface="Danmark Bold"/>
                <a:sym typeface="Danmark Bold"/>
              </a:defRPr>
            </a:lvl1pPr>
          </a:lstStyle>
          <a:p>
            <a:pPr>
              <a:defRPr>
                <a:latin typeface="Danmark-Light"/>
                <a:ea typeface="Danmark-Light"/>
                <a:cs typeface="Danmark-Light"/>
                <a:sym typeface="Danmark Light"/>
              </a:defRPr>
            </a:pPr>
            <a:r>
              <a:rPr>
                <a:latin typeface="Danmark Bold"/>
                <a:ea typeface="Danmark Bold"/>
                <a:cs typeface="Danmark Bold"/>
                <a:sym typeface="Danmark Bold"/>
              </a:rPr>
              <a:t>The steps so far…</a:t>
            </a:r>
          </a:p>
        </p:txBody>
      </p:sp>
      <p:sp>
        <p:nvSpPr>
          <p:cNvPr id="370" name="Step 1: our powerlessness is a strength…"/>
          <p:cNvSpPr txBox="1"/>
          <p:nvPr/>
        </p:nvSpPr>
        <p:spPr>
          <a:xfrm>
            <a:off x="626333" y="1932991"/>
            <a:ext cx="9498640" cy="3399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733930">
              <a:spcBef>
                <a:spcPts val="0"/>
              </a:spcBef>
              <a:defRPr sz="3900">
                <a:solidFill>
                  <a:srgbClr val="FFFFFF"/>
                </a:solidFill>
                <a:latin typeface="Calibri"/>
                <a:ea typeface="Calibri"/>
                <a:cs typeface="Calibri"/>
                <a:sym typeface="Calibri"/>
              </a:defRPr>
            </a:pPr>
            <a:r>
              <a:t>Step 1: our powerlessness is a strength</a:t>
            </a:r>
          </a:p>
          <a:p>
            <a:pPr defTabSz="1733930">
              <a:spcBef>
                <a:spcPts val="0"/>
              </a:spcBef>
              <a:defRPr sz="3900">
                <a:solidFill>
                  <a:srgbClr val="030D27"/>
                </a:solidFill>
                <a:latin typeface="Calibri"/>
                <a:ea typeface="Calibri"/>
                <a:cs typeface="Calibri"/>
                <a:sym typeface="Calibri"/>
              </a:defRPr>
            </a:pPr>
            <a:r>
              <a:t>Step 2: the power of hope</a:t>
            </a:r>
          </a:p>
          <a:p>
            <a:pPr defTabSz="1733930">
              <a:spcBef>
                <a:spcPts val="0"/>
              </a:spcBef>
              <a:defRPr sz="3900">
                <a:solidFill>
                  <a:srgbClr val="030D27"/>
                </a:solidFill>
                <a:latin typeface="Calibri"/>
                <a:ea typeface="Calibri"/>
                <a:cs typeface="Calibri"/>
                <a:sym typeface="Calibri"/>
              </a:defRPr>
            </a:pPr>
            <a:r>
              <a:t>Step 3: the joy of surrender</a:t>
            </a:r>
          </a:p>
          <a:p>
            <a:pPr defTabSz="1733930">
              <a:spcBef>
                <a:spcPts val="0"/>
              </a:spcBef>
              <a:defRPr sz="3900">
                <a:solidFill>
                  <a:srgbClr val="030D27"/>
                </a:solidFill>
                <a:latin typeface="Calibri"/>
                <a:ea typeface="Calibri"/>
                <a:cs typeface="Calibri"/>
                <a:sym typeface="Calibri"/>
              </a:defRPr>
            </a:pPr>
            <a:r>
              <a:t>Step 4: be concrete and loving to ourselves</a:t>
            </a:r>
          </a:p>
          <a:p>
            <a:pPr defTabSz="1733930">
              <a:spcBef>
                <a:spcPts val="0"/>
              </a:spcBef>
              <a:defRPr sz="3900">
                <a:solidFill>
                  <a:srgbClr val="030D27"/>
                </a:solidFill>
                <a:latin typeface="Calibri"/>
                <a:ea typeface="Calibri"/>
                <a:cs typeface="Calibri"/>
                <a:sym typeface="Calibri"/>
              </a:defRPr>
            </a:pPr>
            <a:r>
              <a:t>Step 5: the power of reconciliation</a:t>
            </a:r>
          </a:p>
          <a:p>
            <a:pPr defTabSz="1733930">
              <a:spcBef>
                <a:spcPts val="0"/>
              </a:spcBef>
              <a:defRPr sz="3900">
                <a:solidFill>
                  <a:srgbClr val="030D27"/>
                </a:solidFill>
                <a:latin typeface="Calibri"/>
                <a:ea typeface="Calibri"/>
                <a:cs typeface="Calibri"/>
                <a:sym typeface="Calibri"/>
              </a:defRPr>
            </a:pPr>
            <a:r>
              <a:t>Steps 6 and 7: the balance of the steps process</a:t>
            </a:r>
          </a:p>
        </p:txBody>
      </p:sp>
      <p:sp>
        <p:nvSpPr>
          <p:cNvPr id="371" name="STEP"/>
          <p:cNvSpPr txBox="1"/>
          <p:nvPr/>
        </p:nvSpPr>
        <p:spPr>
          <a:xfrm>
            <a:off x="11343784" y="3502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372"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373"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74"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20F27"/>
        </a:solidFill>
        <a:effectLst/>
      </p:bgPr>
    </p:bg>
    <p:spTree>
      <p:nvGrpSpPr>
        <p:cNvPr id="1" name=""/>
        <p:cNvGrpSpPr/>
        <p:nvPr/>
      </p:nvGrpSpPr>
      <p:grpSpPr>
        <a:xfrm>
          <a:off x="0" y="0"/>
          <a:ext cx="0" cy="0"/>
          <a:chOff x="0" y="0"/>
          <a:chExt cx="0" cy="0"/>
        </a:xfrm>
      </p:grpSpPr>
      <p:pic>
        <p:nvPicPr>
          <p:cNvPr id="196"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197" name="Identification Exercise"/>
          <p:cNvSpPr txBox="1"/>
          <p:nvPr/>
        </p:nvSpPr>
        <p:spPr>
          <a:xfrm>
            <a:off x="3789821" y="755254"/>
            <a:ext cx="5425158" cy="1420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4600" b="1">
                <a:solidFill>
                  <a:srgbClr val="FFFFFF"/>
                </a:solidFill>
                <a:uFill>
                  <a:solidFill>
                    <a:srgbClr val="000000"/>
                  </a:solidFill>
                </a:uFill>
                <a:latin typeface="Calibri"/>
                <a:ea typeface="Calibri"/>
                <a:cs typeface="Calibri"/>
                <a:sym typeface="Calibri"/>
              </a:defRPr>
            </a:lvl1pPr>
          </a:lstStyle>
          <a:p>
            <a:pPr>
              <a:defRPr b="0"/>
            </a:pPr>
            <a:r>
              <a:rPr b="1"/>
              <a:t>Identification Exercise</a:t>
            </a:r>
          </a:p>
        </p:txBody>
      </p:sp>
      <p:sp>
        <p:nvSpPr>
          <p:cNvPr id="198" name="▢ I guess at what normal behaviour is…"/>
          <p:cNvSpPr txBox="1"/>
          <p:nvPr/>
        </p:nvSpPr>
        <p:spPr>
          <a:xfrm>
            <a:off x="422046" y="2867981"/>
            <a:ext cx="5166920" cy="5927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355600">
              <a:lnSpc>
                <a:spcPct val="120000"/>
              </a:lnSpc>
              <a:spcBef>
                <a:spcPts val="0"/>
              </a:spcBef>
              <a:defRPr sz="1900">
                <a:solidFill>
                  <a:srgbClr val="FFFFFF"/>
                </a:solidFill>
                <a:latin typeface="Calibre Regular"/>
                <a:ea typeface="Calibre Regular"/>
                <a:cs typeface="Calibre Regular"/>
                <a:sym typeface="Calibre"/>
              </a:defRPr>
            </a:pPr>
            <a:r>
              <a:t>▢ I guess at what normal behaviour is</a:t>
            </a:r>
          </a:p>
          <a:p>
            <a:pPr defTabSz="355600">
              <a:lnSpc>
                <a:spcPct val="120000"/>
              </a:lnSpc>
              <a:spcBef>
                <a:spcPts val="0"/>
              </a:spcBef>
              <a:defRPr sz="1900">
                <a:solidFill>
                  <a:srgbClr val="FFFFFF"/>
                </a:solidFill>
                <a:latin typeface="Calibre Regular"/>
                <a:ea typeface="Calibre Regular"/>
                <a:cs typeface="Calibre Regular"/>
                <a:sym typeface="Calibre"/>
              </a:defRPr>
            </a:pPr>
            <a:r>
              <a:t>▢ I have difficulty carrying out projects from beginning to end</a:t>
            </a:r>
          </a:p>
          <a:p>
            <a:pPr defTabSz="355600">
              <a:lnSpc>
                <a:spcPct val="120000"/>
              </a:lnSpc>
              <a:spcBef>
                <a:spcPts val="0"/>
              </a:spcBef>
              <a:defRPr sz="1900">
                <a:solidFill>
                  <a:srgbClr val="FFFFFF"/>
                </a:solidFill>
                <a:latin typeface="Calibre Regular"/>
                <a:ea typeface="Calibre Regular"/>
                <a:cs typeface="Calibre Regular"/>
                <a:sym typeface="Calibre"/>
              </a:defRPr>
            </a:pPr>
            <a:r>
              <a:t>▢ I lie when it would be easier to tell the truth</a:t>
            </a:r>
          </a:p>
          <a:p>
            <a:pPr defTabSz="355600">
              <a:lnSpc>
                <a:spcPct val="120000"/>
              </a:lnSpc>
              <a:spcBef>
                <a:spcPts val="0"/>
              </a:spcBef>
              <a:defRPr sz="1900">
                <a:solidFill>
                  <a:srgbClr val="FFFFFF"/>
                </a:solidFill>
                <a:latin typeface="Calibre Regular"/>
                <a:ea typeface="Calibre Regular"/>
                <a:cs typeface="Calibre Regular"/>
                <a:sym typeface="Calibre"/>
              </a:defRPr>
            </a:pPr>
            <a:r>
              <a:t>▢ I judge myself without mercy</a:t>
            </a:r>
          </a:p>
          <a:p>
            <a:pPr defTabSz="355600">
              <a:lnSpc>
                <a:spcPct val="120000"/>
              </a:lnSpc>
              <a:spcBef>
                <a:spcPts val="0"/>
              </a:spcBef>
              <a:defRPr sz="1900">
                <a:solidFill>
                  <a:srgbClr val="FFFFFF"/>
                </a:solidFill>
                <a:latin typeface="Calibre Regular"/>
                <a:ea typeface="Calibre Regular"/>
                <a:cs typeface="Calibre Regular"/>
                <a:sym typeface="Calibre"/>
              </a:defRPr>
            </a:pPr>
            <a:r>
              <a:t>▢ I find it difficult to have fun</a:t>
            </a:r>
          </a:p>
          <a:p>
            <a:pPr defTabSz="355600">
              <a:lnSpc>
                <a:spcPct val="120000"/>
              </a:lnSpc>
              <a:spcBef>
                <a:spcPts val="0"/>
              </a:spcBef>
              <a:defRPr sz="1900">
                <a:solidFill>
                  <a:srgbClr val="FFFFFF"/>
                </a:solidFill>
                <a:latin typeface="Calibre Regular"/>
                <a:ea typeface="Calibre Regular"/>
                <a:cs typeface="Calibre Regular"/>
                <a:sym typeface="Calibre"/>
              </a:defRPr>
            </a:pPr>
            <a:r>
              <a:t>▢ I take myself very seriously</a:t>
            </a:r>
          </a:p>
          <a:p>
            <a:pPr defTabSz="355600">
              <a:lnSpc>
                <a:spcPct val="120000"/>
              </a:lnSpc>
              <a:spcBef>
                <a:spcPts val="0"/>
              </a:spcBef>
              <a:defRPr sz="1900">
                <a:solidFill>
                  <a:srgbClr val="FFFFFF"/>
                </a:solidFill>
                <a:latin typeface="Calibre Regular"/>
                <a:ea typeface="Calibre Regular"/>
                <a:cs typeface="Calibre Regular"/>
                <a:sym typeface="Calibre"/>
              </a:defRPr>
            </a:pPr>
            <a:r>
              <a:t>▢ I have difficulty with intimate relationships</a:t>
            </a:r>
          </a:p>
          <a:p>
            <a:pPr defTabSz="355600">
              <a:lnSpc>
                <a:spcPct val="120000"/>
              </a:lnSpc>
              <a:spcBef>
                <a:spcPts val="0"/>
              </a:spcBef>
              <a:defRPr sz="1900">
                <a:solidFill>
                  <a:srgbClr val="FFFFFF"/>
                </a:solidFill>
                <a:latin typeface="Calibre Regular"/>
                <a:ea typeface="Calibre Regular"/>
                <a:cs typeface="Calibre Regular"/>
                <a:sym typeface="Calibre"/>
              </a:defRPr>
            </a:pPr>
            <a:r>
              <a:t>▢ I overreact to change when I am not in control</a:t>
            </a:r>
          </a:p>
          <a:p>
            <a:pPr defTabSz="355600">
              <a:lnSpc>
                <a:spcPct val="120000"/>
              </a:lnSpc>
              <a:spcBef>
                <a:spcPts val="0"/>
              </a:spcBef>
              <a:defRPr sz="1900">
                <a:solidFill>
                  <a:srgbClr val="FFFFFF"/>
                </a:solidFill>
                <a:latin typeface="Calibre Regular"/>
                <a:ea typeface="Calibre Regular"/>
                <a:cs typeface="Calibre Regular"/>
                <a:sym typeface="Calibre"/>
              </a:defRPr>
            </a:pPr>
            <a:r>
              <a:t>▢ I feel that I am different to other people</a:t>
            </a:r>
          </a:p>
          <a:p>
            <a:pPr defTabSz="355600">
              <a:lnSpc>
                <a:spcPct val="120000"/>
              </a:lnSpc>
              <a:spcBef>
                <a:spcPts val="0"/>
              </a:spcBef>
              <a:defRPr sz="1900">
                <a:solidFill>
                  <a:srgbClr val="FFFFFF"/>
                </a:solidFill>
                <a:latin typeface="Calibre Regular"/>
                <a:ea typeface="Calibre Regular"/>
                <a:cs typeface="Calibre Regular"/>
                <a:sym typeface="Calibre"/>
              </a:defRPr>
            </a:pPr>
            <a:r>
              <a:t>▢ I constantly seek acceptance and confirmation</a:t>
            </a:r>
          </a:p>
          <a:p>
            <a:pPr defTabSz="355600">
              <a:lnSpc>
                <a:spcPct val="120000"/>
              </a:lnSpc>
              <a:spcBef>
                <a:spcPts val="0"/>
              </a:spcBef>
              <a:defRPr sz="1900">
                <a:solidFill>
                  <a:srgbClr val="FFFFFF"/>
                </a:solidFill>
                <a:latin typeface="Calibre Regular"/>
                <a:ea typeface="Calibre Regular"/>
                <a:cs typeface="Calibre Regular"/>
                <a:sym typeface="Calibre"/>
              </a:defRPr>
            </a:pPr>
            <a:r>
              <a:t>▢ I am either super-responsible, or not responsible at all</a:t>
            </a:r>
          </a:p>
        </p:txBody>
      </p:sp>
      <p:sp>
        <p:nvSpPr>
          <p:cNvPr id="199" name="▢ I am extremely loyal, even when it’s proved that my loyalty is undeserved…"/>
          <p:cNvSpPr txBox="1"/>
          <p:nvPr/>
        </p:nvSpPr>
        <p:spPr>
          <a:xfrm>
            <a:off x="5726214" y="2824967"/>
            <a:ext cx="7194702" cy="4864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355600">
              <a:lnSpc>
                <a:spcPct val="120000"/>
              </a:lnSpc>
              <a:spcBef>
                <a:spcPts val="0"/>
              </a:spcBef>
              <a:defRPr sz="1900">
                <a:solidFill>
                  <a:srgbClr val="FFFFFF"/>
                </a:solidFill>
                <a:latin typeface="Calibre Regular"/>
                <a:ea typeface="Calibre Regular"/>
                <a:cs typeface="Calibre Regular"/>
                <a:sym typeface="Calibre"/>
              </a:defRPr>
            </a:pPr>
            <a:r>
              <a:t>▢ I am extremely loyal, even when it’s proved that my loyalty is undeserved</a:t>
            </a:r>
          </a:p>
          <a:p>
            <a:pPr defTabSz="355600">
              <a:lnSpc>
                <a:spcPct val="120000"/>
              </a:lnSpc>
              <a:spcBef>
                <a:spcPts val="0"/>
              </a:spcBef>
              <a:defRPr sz="1900">
                <a:solidFill>
                  <a:srgbClr val="FFFFFF"/>
                </a:solidFill>
                <a:latin typeface="Calibre Regular"/>
                <a:ea typeface="Calibre Regular"/>
                <a:cs typeface="Calibre Regular"/>
                <a:sym typeface="Calibre"/>
              </a:defRPr>
            </a:pPr>
            <a:r>
              <a:t>▢ I seek immediate rather than long-term satisfaction</a:t>
            </a:r>
          </a:p>
          <a:p>
            <a:pPr defTabSz="355600">
              <a:lnSpc>
                <a:spcPct val="120000"/>
              </a:lnSpc>
              <a:spcBef>
                <a:spcPts val="0"/>
              </a:spcBef>
              <a:defRPr sz="1900">
                <a:solidFill>
                  <a:srgbClr val="FFFFFF"/>
                </a:solidFill>
                <a:latin typeface="Calibre Regular"/>
                <a:ea typeface="Calibre Regular"/>
                <a:cs typeface="Calibre Regular"/>
                <a:sym typeface="Calibre"/>
              </a:defRPr>
            </a:pPr>
            <a:r>
              <a:t>▢ I am inflexible in certain areas, and unable to consider alternative courses of action or see possible consequences</a:t>
            </a:r>
          </a:p>
          <a:p>
            <a:pPr defTabSz="355600">
              <a:lnSpc>
                <a:spcPct val="120000"/>
              </a:lnSpc>
              <a:spcBef>
                <a:spcPts val="0"/>
              </a:spcBef>
              <a:defRPr sz="1900">
                <a:solidFill>
                  <a:srgbClr val="FFFFFF"/>
                </a:solidFill>
                <a:latin typeface="Calibre Regular"/>
                <a:ea typeface="Calibre Regular"/>
                <a:cs typeface="Calibre Regular"/>
                <a:sym typeface="Calibre"/>
              </a:defRPr>
            </a:pPr>
            <a:r>
              <a:t>▢ I look for excitement and crises, and afterwards regret the consequences</a:t>
            </a:r>
          </a:p>
          <a:p>
            <a:pPr defTabSz="355600">
              <a:lnSpc>
                <a:spcPct val="120000"/>
              </a:lnSpc>
              <a:spcBef>
                <a:spcPts val="0"/>
              </a:spcBef>
              <a:defRPr sz="1900">
                <a:solidFill>
                  <a:srgbClr val="FFFFFF"/>
                </a:solidFill>
                <a:latin typeface="Calibre Regular"/>
                <a:ea typeface="Calibre Regular"/>
                <a:cs typeface="Calibre Regular"/>
                <a:sym typeface="Calibre"/>
              </a:defRPr>
            </a:pPr>
            <a:r>
              <a:t>▢ I tend to avoid conflict, or I aggravate conflict</a:t>
            </a:r>
          </a:p>
          <a:p>
            <a:pPr defTabSz="355600">
              <a:lnSpc>
                <a:spcPct val="120000"/>
              </a:lnSpc>
              <a:spcBef>
                <a:spcPts val="0"/>
              </a:spcBef>
              <a:defRPr sz="1900">
                <a:solidFill>
                  <a:srgbClr val="FFFFFF"/>
                </a:solidFill>
                <a:latin typeface="Calibre Regular"/>
                <a:ea typeface="Calibre Regular"/>
                <a:cs typeface="Calibre Regular"/>
                <a:sym typeface="Calibre"/>
              </a:defRPr>
            </a:pPr>
            <a:r>
              <a:t>▢ I fear rejection and abandonment</a:t>
            </a:r>
          </a:p>
          <a:p>
            <a:pPr defTabSz="355600">
              <a:lnSpc>
                <a:spcPct val="120000"/>
              </a:lnSpc>
              <a:spcBef>
                <a:spcPts val="0"/>
              </a:spcBef>
              <a:defRPr sz="1900">
                <a:solidFill>
                  <a:srgbClr val="FFFFFF"/>
                </a:solidFill>
                <a:latin typeface="Calibre Regular"/>
                <a:ea typeface="Calibre Regular"/>
                <a:cs typeface="Calibre Regular"/>
                <a:sym typeface="Calibre"/>
              </a:defRPr>
            </a:pPr>
            <a:r>
              <a:t>▢ I am afraid to fail, and thus sabotage my own success</a:t>
            </a:r>
          </a:p>
          <a:p>
            <a:pPr defTabSz="355600">
              <a:lnSpc>
                <a:spcPct val="120000"/>
              </a:lnSpc>
              <a:spcBef>
                <a:spcPts val="0"/>
              </a:spcBef>
              <a:defRPr sz="1900">
                <a:solidFill>
                  <a:srgbClr val="FFFFFF"/>
                </a:solidFill>
                <a:latin typeface="Calibre Regular"/>
                <a:ea typeface="Calibre Regular"/>
                <a:cs typeface="Calibre Regular"/>
                <a:sym typeface="Calibre"/>
              </a:defRPr>
            </a:pPr>
            <a:r>
              <a:t>▢ I am afraid of criticism and condemnation, although I often criticise and judge others</a:t>
            </a:r>
          </a:p>
          <a:p>
            <a:pPr defTabSz="355600">
              <a:lnSpc>
                <a:spcPct val="120000"/>
              </a:lnSpc>
              <a:spcBef>
                <a:spcPts val="0"/>
              </a:spcBef>
              <a:defRPr sz="1900">
                <a:solidFill>
                  <a:srgbClr val="FFFFFF"/>
                </a:solidFill>
                <a:latin typeface="Calibre Regular"/>
                <a:ea typeface="Calibre Regular"/>
                <a:cs typeface="Calibre Regular"/>
                <a:sym typeface="Calibre"/>
              </a:defRPr>
            </a:pPr>
            <a:r>
              <a:t>▢ I manage my time poorly and do not prioritise well.</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76" name="The steps so far…"/>
          <p:cNvSpPr txBox="1"/>
          <p:nvPr/>
        </p:nvSpPr>
        <p:spPr>
          <a:xfrm>
            <a:off x="627797" y="603782"/>
            <a:ext cx="3514650"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 Bold"/>
                <a:ea typeface="Danmark Bold"/>
                <a:cs typeface="Danmark Bold"/>
                <a:sym typeface="Danmark Bold"/>
              </a:defRPr>
            </a:lvl1pPr>
          </a:lstStyle>
          <a:p>
            <a:pPr>
              <a:defRPr>
                <a:latin typeface="Danmark-Light"/>
                <a:ea typeface="Danmark-Light"/>
                <a:cs typeface="Danmark-Light"/>
                <a:sym typeface="Danmark Light"/>
              </a:defRPr>
            </a:pPr>
            <a:r>
              <a:rPr>
                <a:latin typeface="Danmark Bold"/>
                <a:ea typeface="Danmark Bold"/>
                <a:cs typeface="Danmark Bold"/>
                <a:sym typeface="Danmark Bold"/>
              </a:rPr>
              <a:t>The steps so far…</a:t>
            </a:r>
          </a:p>
        </p:txBody>
      </p:sp>
      <p:sp>
        <p:nvSpPr>
          <p:cNvPr id="377" name="Step 1: our powerlessness is a strength…"/>
          <p:cNvSpPr txBox="1"/>
          <p:nvPr/>
        </p:nvSpPr>
        <p:spPr>
          <a:xfrm>
            <a:off x="626333" y="1932991"/>
            <a:ext cx="9498640" cy="3399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733930">
              <a:spcBef>
                <a:spcPts val="0"/>
              </a:spcBef>
              <a:defRPr sz="3900">
                <a:solidFill>
                  <a:srgbClr val="FFFFFF"/>
                </a:solidFill>
                <a:latin typeface="Calibri"/>
                <a:ea typeface="Calibri"/>
                <a:cs typeface="Calibri"/>
                <a:sym typeface="Calibri"/>
              </a:defRPr>
            </a:pPr>
            <a:r>
              <a:t>Step 1: our powerlessness is a strength</a:t>
            </a:r>
          </a:p>
          <a:p>
            <a:pPr defTabSz="1733930">
              <a:spcBef>
                <a:spcPts val="0"/>
              </a:spcBef>
              <a:defRPr sz="3900">
                <a:solidFill>
                  <a:srgbClr val="FFFFFF"/>
                </a:solidFill>
                <a:latin typeface="Calibri"/>
                <a:ea typeface="Calibri"/>
                <a:cs typeface="Calibri"/>
                <a:sym typeface="Calibri"/>
              </a:defRPr>
            </a:pPr>
            <a:r>
              <a:t>Step 2: the power of hope</a:t>
            </a:r>
          </a:p>
          <a:p>
            <a:pPr defTabSz="1733930">
              <a:spcBef>
                <a:spcPts val="0"/>
              </a:spcBef>
              <a:defRPr sz="3900">
                <a:solidFill>
                  <a:srgbClr val="030D27"/>
                </a:solidFill>
                <a:latin typeface="Calibri"/>
                <a:ea typeface="Calibri"/>
                <a:cs typeface="Calibri"/>
                <a:sym typeface="Calibri"/>
              </a:defRPr>
            </a:pPr>
            <a:r>
              <a:t>Step 3: the joy of surrender</a:t>
            </a:r>
          </a:p>
          <a:p>
            <a:pPr defTabSz="1733930">
              <a:spcBef>
                <a:spcPts val="0"/>
              </a:spcBef>
              <a:defRPr sz="3900">
                <a:solidFill>
                  <a:srgbClr val="030D27"/>
                </a:solidFill>
                <a:latin typeface="Calibri"/>
                <a:ea typeface="Calibri"/>
                <a:cs typeface="Calibri"/>
                <a:sym typeface="Calibri"/>
              </a:defRPr>
            </a:pPr>
            <a:r>
              <a:t>Step 4: be concrete and loving to ourselves</a:t>
            </a:r>
          </a:p>
          <a:p>
            <a:pPr defTabSz="1733930">
              <a:spcBef>
                <a:spcPts val="0"/>
              </a:spcBef>
              <a:defRPr sz="3900">
                <a:solidFill>
                  <a:srgbClr val="030D27"/>
                </a:solidFill>
                <a:latin typeface="Calibri"/>
                <a:ea typeface="Calibri"/>
                <a:cs typeface="Calibri"/>
                <a:sym typeface="Calibri"/>
              </a:defRPr>
            </a:pPr>
            <a:r>
              <a:t>Step 5: the power of reconciliation</a:t>
            </a:r>
          </a:p>
          <a:p>
            <a:pPr defTabSz="1733930">
              <a:spcBef>
                <a:spcPts val="0"/>
              </a:spcBef>
              <a:defRPr sz="3900">
                <a:solidFill>
                  <a:srgbClr val="030D27"/>
                </a:solidFill>
                <a:latin typeface="Calibri"/>
                <a:ea typeface="Calibri"/>
                <a:cs typeface="Calibri"/>
                <a:sym typeface="Calibri"/>
              </a:defRPr>
            </a:pPr>
            <a:r>
              <a:t>Steps 6 and 7: the balance of the steps process</a:t>
            </a:r>
          </a:p>
        </p:txBody>
      </p:sp>
      <p:sp>
        <p:nvSpPr>
          <p:cNvPr id="378"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379"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380"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81"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83" name="The steps so far…"/>
          <p:cNvSpPr txBox="1"/>
          <p:nvPr/>
        </p:nvSpPr>
        <p:spPr>
          <a:xfrm>
            <a:off x="627797" y="603782"/>
            <a:ext cx="3514650"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 Bold"/>
                <a:ea typeface="Danmark Bold"/>
                <a:cs typeface="Danmark Bold"/>
                <a:sym typeface="Danmark Bold"/>
              </a:defRPr>
            </a:lvl1pPr>
          </a:lstStyle>
          <a:p>
            <a:pPr>
              <a:defRPr>
                <a:latin typeface="Danmark-Light"/>
                <a:ea typeface="Danmark-Light"/>
                <a:cs typeface="Danmark-Light"/>
                <a:sym typeface="Danmark Light"/>
              </a:defRPr>
            </a:pPr>
            <a:r>
              <a:rPr>
                <a:latin typeface="Danmark Bold"/>
                <a:ea typeface="Danmark Bold"/>
                <a:cs typeface="Danmark Bold"/>
                <a:sym typeface="Danmark Bold"/>
              </a:rPr>
              <a:t>The steps so far…</a:t>
            </a:r>
          </a:p>
        </p:txBody>
      </p:sp>
      <p:sp>
        <p:nvSpPr>
          <p:cNvPr id="384" name="Step 1: our powerlessness is a strength…"/>
          <p:cNvSpPr txBox="1"/>
          <p:nvPr/>
        </p:nvSpPr>
        <p:spPr>
          <a:xfrm>
            <a:off x="626333" y="1932991"/>
            <a:ext cx="9498640" cy="3399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733930">
              <a:spcBef>
                <a:spcPts val="0"/>
              </a:spcBef>
              <a:defRPr sz="3900">
                <a:solidFill>
                  <a:srgbClr val="FFFFFF"/>
                </a:solidFill>
                <a:latin typeface="Calibri"/>
                <a:ea typeface="Calibri"/>
                <a:cs typeface="Calibri"/>
                <a:sym typeface="Calibri"/>
              </a:defRPr>
            </a:pPr>
            <a:r>
              <a:t>Step 1: our powerlessness is a strength</a:t>
            </a:r>
          </a:p>
          <a:p>
            <a:pPr defTabSz="1733930">
              <a:spcBef>
                <a:spcPts val="0"/>
              </a:spcBef>
              <a:defRPr sz="3900">
                <a:solidFill>
                  <a:srgbClr val="FFFFFF"/>
                </a:solidFill>
                <a:latin typeface="Calibri"/>
                <a:ea typeface="Calibri"/>
                <a:cs typeface="Calibri"/>
                <a:sym typeface="Calibri"/>
              </a:defRPr>
            </a:pPr>
            <a:r>
              <a:t>Step 2: the power of hope</a:t>
            </a:r>
          </a:p>
          <a:p>
            <a:pPr defTabSz="1733930">
              <a:spcBef>
                <a:spcPts val="0"/>
              </a:spcBef>
              <a:defRPr sz="3900">
                <a:solidFill>
                  <a:srgbClr val="FFFFFF"/>
                </a:solidFill>
                <a:latin typeface="Calibri"/>
                <a:ea typeface="Calibri"/>
                <a:cs typeface="Calibri"/>
                <a:sym typeface="Calibri"/>
              </a:defRPr>
            </a:pPr>
            <a:r>
              <a:t>Step 3: the joy of surrender</a:t>
            </a:r>
          </a:p>
          <a:p>
            <a:pPr defTabSz="1733930">
              <a:spcBef>
                <a:spcPts val="0"/>
              </a:spcBef>
              <a:defRPr sz="3900">
                <a:solidFill>
                  <a:srgbClr val="030D27"/>
                </a:solidFill>
                <a:latin typeface="Calibri"/>
                <a:ea typeface="Calibri"/>
                <a:cs typeface="Calibri"/>
                <a:sym typeface="Calibri"/>
              </a:defRPr>
            </a:pPr>
            <a:r>
              <a:t>Step 4: be concrete and loving to ourselves</a:t>
            </a:r>
          </a:p>
          <a:p>
            <a:pPr defTabSz="1733930">
              <a:spcBef>
                <a:spcPts val="0"/>
              </a:spcBef>
              <a:defRPr sz="3900">
                <a:solidFill>
                  <a:srgbClr val="030D27"/>
                </a:solidFill>
                <a:latin typeface="Calibri"/>
                <a:ea typeface="Calibri"/>
                <a:cs typeface="Calibri"/>
                <a:sym typeface="Calibri"/>
              </a:defRPr>
            </a:pPr>
            <a:r>
              <a:t>Step 5: the power of reconciliation</a:t>
            </a:r>
          </a:p>
          <a:p>
            <a:pPr defTabSz="1733930">
              <a:spcBef>
                <a:spcPts val="0"/>
              </a:spcBef>
              <a:defRPr sz="3900">
                <a:solidFill>
                  <a:srgbClr val="030D27"/>
                </a:solidFill>
                <a:latin typeface="Calibri"/>
                <a:ea typeface="Calibri"/>
                <a:cs typeface="Calibri"/>
                <a:sym typeface="Calibri"/>
              </a:defRPr>
            </a:pPr>
            <a:r>
              <a:t>Steps 6 and 7: the balance of the steps process</a:t>
            </a:r>
          </a:p>
        </p:txBody>
      </p:sp>
      <p:sp>
        <p:nvSpPr>
          <p:cNvPr id="385"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386"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387"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88"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90" name="The steps so far…"/>
          <p:cNvSpPr txBox="1"/>
          <p:nvPr/>
        </p:nvSpPr>
        <p:spPr>
          <a:xfrm>
            <a:off x="627797" y="603782"/>
            <a:ext cx="3514650"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 Bold"/>
                <a:ea typeface="Danmark Bold"/>
                <a:cs typeface="Danmark Bold"/>
                <a:sym typeface="Danmark Bold"/>
              </a:defRPr>
            </a:lvl1pPr>
          </a:lstStyle>
          <a:p>
            <a:pPr>
              <a:defRPr>
                <a:latin typeface="Danmark-Light"/>
                <a:ea typeface="Danmark-Light"/>
                <a:cs typeface="Danmark-Light"/>
                <a:sym typeface="Danmark Light"/>
              </a:defRPr>
            </a:pPr>
            <a:r>
              <a:rPr>
                <a:latin typeface="Danmark Bold"/>
                <a:ea typeface="Danmark Bold"/>
                <a:cs typeface="Danmark Bold"/>
                <a:sym typeface="Danmark Bold"/>
              </a:rPr>
              <a:t>The steps so far…</a:t>
            </a:r>
          </a:p>
        </p:txBody>
      </p:sp>
      <p:sp>
        <p:nvSpPr>
          <p:cNvPr id="391" name="Step 1: our powerlessness is a strength…"/>
          <p:cNvSpPr txBox="1"/>
          <p:nvPr/>
        </p:nvSpPr>
        <p:spPr>
          <a:xfrm>
            <a:off x="626333" y="1932991"/>
            <a:ext cx="9498640" cy="3399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733930">
              <a:spcBef>
                <a:spcPts val="0"/>
              </a:spcBef>
              <a:defRPr sz="3900">
                <a:solidFill>
                  <a:srgbClr val="FFFFFF"/>
                </a:solidFill>
                <a:latin typeface="Calibri"/>
                <a:ea typeface="Calibri"/>
                <a:cs typeface="Calibri"/>
                <a:sym typeface="Calibri"/>
              </a:defRPr>
            </a:pPr>
            <a:r>
              <a:t>Step 1: our powerlessness is a strength</a:t>
            </a:r>
          </a:p>
          <a:p>
            <a:pPr defTabSz="1733930">
              <a:spcBef>
                <a:spcPts val="0"/>
              </a:spcBef>
              <a:defRPr sz="3900">
                <a:solidFill>
                  <a:srgbClr val="FFFFFF"/>
                </a:solidFill>
                <a:latin typeface="Calibri"/>
                <a:ea typeface="Calibri"/>
                <a:cs typeface="Calibri"/>
                <a:sym typeface="Calibri"/>
              </a:defRPr>
            </a:pPr>
            <a:r>
              <a:t>Step 2: the power of hope</a:t>
            </a:r>
          </a:p>
          <a:p>
            <a:pPr defTabSz="1733930">
              <a:spcBef>
                <a:spcPts val="0"/>
              </a:spcBef>
              <a:defRPr sz="3900">
                <a:solidFill>
                  <a:srgbClr val="FFFFFF"/>
                </a:solidFill>
                <a:latin typeface="Calibri"/>
                <a:ea typeface="Calibri"/>
                <a:cs typeface="Calibri"/>
                <a:sym typeface="Calibri"/>
              </a:defRPr>
            </a:pPr>
            <a:r>
              <a:t>Step 3: the joy of surrender</a:t>
            </a:r>
          </a:p>
          <a:p>
            <a:pPr defTabSz="1733930">
              <a:spcBef>
                <a:spcPts val="0"/>
              </a:spcBef>
              <a:defRPr sz="3900">
                <a:solidFill>
                  <a:srgbClr val="FFFFFF"/>
                </a:solidFill>
                <a:latin typeface="Calibri"/>
                <a:ea typeface="Calibri"/>
                <a:cs typeface="Calibri"/>
                <a:sym typeface="Calibri"/>
              </a:defRPr>
            </a:pPr>
            <a:r>
              <a:t>Step 4: be concrete and loving to ourselves</a:t>
            </a:r>
          </a:p>
          <a:p>
            <a:pPr defTabSz="1733930">
              <a:spcBef>
                <a:spcPts val="0"/>
              </a:spcBef>
              <a:defRPr sz="3900">
                <a:solidFill>
                  <a:srgbClr val="030D27"/>
                </a:solidFill>
                <a:latin typeface="Calibri"/>
                <a:ea typeface="Calibri"/>
                <a:cs typeface="Calibri"/>
                <a:sym typeface="Calibri"/>
              </a:defRPr>
            </a:pPr>
            <a:r>
              <a:t>Step 5: the power of reconciliation</a:t>
            </a:r>
          </a:p>
          <a:p>
            <a:pPr defTabSz="1733930">
              <a:spcBef>
                <a:spcPts val="0"/>
              </a:spcBef>
              <a:defRPr sz="3900">
                <a:solidFill>
                  <a:srgbClr val="030D27"/>
                </a:solidFill>
                <a:latin typeface="Calibri"/>
                <a:ea typeface="Calibri"/>
                <a:cs typeface="Calibri"/>
                <a:sym typeface="Calibri"/>
              </a:defRPr>
            </a:pPr>
            <a:r>
              <a:t>Steps 6 and 7: the balance of the steps process</a:t>
            </a:r>
          </a:p>
        </p:txBody>
      </p:sp>
      <p:sp>
        <p:nvSpPr>
          <p:cNvPr id="392"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393"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394"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395"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397" name="The steps so far…"/>
          <p:cNvSpPr txBox="1"/>
          <p:nvPr/>
        </p:nvSpPr>
        <p:spPr>
          <a:xfrm>
            <a:off x="627797" y="603782"/>
            <a:ext cx="3514650"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 Bold"/>
                <a:ea typeface="Danmark Bold"/>
                <a:cs typeface="Danmark Bold"/>
                <a:sym typeface="Danmark Bold"/>
              </a:defRPr>
            </a:lvl1pPr>
          </a:lstStyle>
          <a:p>
            <a:pPr>
              <a:defRPr>
                <a:latin typeface="Danmark-Light"/>
                <a:ea typeface="Danmark-Light"/>
                <a:cs typeface="Danmark-Light"/>
                <a:sym typeface="Danmark Light"/>
              </a:defRPr>
            </a:pPr>
            <a:r>
              <a:rPr>
                <a:latin typeface="Danmark Bold"/>
                <a:ea typeface="Danmark Bold"/>
                <a:cs typeface="Danmark Bold"/>
                <a:sym typeface="Danmark Bold"/>
              </a:rPr>
              <a:t>The steps so far…</a:t>
            </a:r>
          </a:p>
        </p:txBody>
      </p:sp>
      <p:sp>
        <p:nvSpPr>
          <p:cNvPr id="398" name="Step 1: our powerlessness is a strength…"/>
          <p:cNvSpPr txBox="1"/>
          <p:nvPr/>
        </p:nvSpPr>
        <p:spPr>
          <a:xfrm>
            <a:off x="626333" y="1932991"/>
            <a:ext cx="9498640" cy="3399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733930">
              <a:spcBef>
                <a:spcPts val="0"/>
              </a:spcBef>
              <a:defRPr sz="3900">
                <a:solidFill>
                  <a:srgbClr val="FFFFFF"/>
                </a:solidFill>
                <a:latin typeface="Calibri"/>
                <a:ea typeface="Calibri"/>
                <a:cs typeface="Calibri"/>
                <a:sym typeface="Calibri"/>
              </a:defRPr>
            </a:pPr>
            <a:r>
              <a:t>Step 1: our powerlessness is a strength</a:t>
            </a:r>
          </a:p>
          <a:p>
            <a:pPr defTabSz="1733930">
              <a:spcBef>
                <a:spcPts val="0"/>
              </a:spcBef>
              <a:defRPr sz="3900">
                <a:solidFill>
                  <a:srgbClr val="FFFFFF"/>
                </a:solidFill>
                <a:latin typeface="Calibri"/>
                <a:ea typeface="Calibri"/>
                <a:cs typeface="Calibri"/>
                <a:sym typeface="Calibri"/>
              </a:defRPr>
            </a:pPr>
            <a:r>
              <a:t>Step 2: the power of hope</a:t>
            </a:r>
          </a:p>
          <a:p>
            <a:pPr defTabSz="1733930">
              <a:spcBef>
                <a:spcPts val="0"/>
              </a:spcBef>
              <a:defRPr sz="3900">
                <a:solidFill>
                  <a:srgbClr val="FFFFFF"/>
                </a:solidFill>
                <a:latin typeface="Calibri"/>
                <a:ea typeface="Calibri"/>
                <a:cs typeface="Calibri"/>
                <a:sym typeface="Calibri"/>
              </a:defRPr>
            </a:pPr>
            <a:r>
              <a:t>Step 3: the joy of surrender</a:t>
            </a:r>
          </a:p>
          <a:p>
            <a:pPr defTabSz="1733930">
              <a:spcBef>
                <a:spcPts val="0"/>
              </a:spcBef>
              <a:defRPr sz="3900">
                <a:solidFill>
                  <a:srgbClr val="FFFFFF"/>
                </a:solidFill>
                <a:latin typeface="Calibri"/>
                <a:ea typeface="Calibri"/>
                <a:cs typeface="Calibri"/>
                <a:sym typeface="Calibri"/>
              </a:defRPr>
            </a:pPr>
            <a:r>
              <a:t>Step 4: be concrete and loving to ourselves</a:t>
            </a:r>
          </a:p>
          <a:p>
            <a:pPr defTabSz="1733930">
              <a:spcBef>
                <a:spcPts val="0"/>
              </a:spcBef>
              <a:defRPr sz="3900">
                <a:solidFill>
                  <a:srgbClr val="FFFFFF"/>
                </a:solidFill>
                <a:latin typeface="Calibri"/>
                <a:ea typeface="Calibri"/>
                <a:cs typeface="Calibri"/>
                <a:sym typeface="Calibri"/>
              </a:defRPr>
            </a:pPr>
            <a:r>
              <a:t>Step 5: the power of reconciliation</a:t>
            </a:r>
          </a:p>
          <a:p>
            <a:pPr defTabSz="1733930">
              <a:spcBef>
                <a:spcPts val="0"/>
              </a:spcBef>
              <a:defRPr sz="3900">
                <a:solidFill>
                  <a:srgbClr val="030D27"/>
                </a:solidFill>
                <a:latin typeface="Calibri"/>
                <a:ea typeface="Calibri"/>
                <a:cs typeface="Calibri"/>
                <a:sym typeface="Calibri"/>
              </a:defRPr>
            </a:pPr>
            <a:r>
              <a:t>Steps 6 and 7: the balance of the steps process</a:t>
            </a:r>
          </a:p>
        </p:txBody>
      </p:sp>
      <p:sp>
        <p:nvSpPr>
          <p:cNvPr id="399"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00"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401"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402"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404" name="The steps so far…"/>
          <p:cNvSpPr txBox="1"/>
          <p:nvPr/>
        </p:nvSpPr>
        <p:spPr>
          <a:xfrm>
            <a:off x="627797" y="603782"/>
            <a:ext cx="3514650"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 Bold"/>
                <a:ea typeface="Danmark Bold"/>
                <a:cs typeface="Danmark Bold"/>
                <a:sym typeface="Danmark Bold"/>
              </a:defRPr>
            </a:lvl1pPr>
          </a:lstStyle>
          <a:p>
            <a:pPr>
              <a:defRPr>
                <a:latin typeface="Danmark-Light"/>
                <a:ea typeface="Danmark-Light"/>
                <a:cs typeface="Danmark-Light"/>
                <a:sym typeface="Danmark Light"/>
              </a:defRPr>
            </a:pPr>
            <a:r>
              <a:rPr>
                <a:latin typeface="Danmark Bold"/>
                <a:ea typeface="Danmark Bold"/>
                <a:cs typeface="Danmark Bold"/>
                <a:sym typeface="Danmark Bold"/>
              </a:rPr>
              <a:t>The steps so far…</a:t>
            </a:r>
          </a:p>
        </p:txBody>
      </p:sp>
      <p:sp>
        <p:nvSpPr>
          <p:cNvPr id="405" name="Step 1: our powerlessness is a strength…"/>
          <p:cNvSpPr txBox="1"/>
          <p:nvPr/>
        </p:nvSpPr>
        <p:spPr>
          <a:xfrm>
            <a:off x="626333" y="1932991"/>
            <a:ext cx="9498640" cy="3399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1733930">
              <a:spcBef>
                <a:spcPts val="0"/>
              </a:spcBef>
              <a:defRPr sz="3900">
                <a:solidFill>
                  <a:srgbClr val="FFFFFF"/>
                </a:solidFill>
                <a:latin typeface="Calibri"/>
                <a:ea typeface="Calibri"/>
                <a:cs typeface="Calibri"/>
                <a:sym typeface="Calibri"/>
              </a:defRPr>
            </a:pPr>
            <a:r>
              <a:t>Step 1: our powerlessness is a strength</a:t>
            </a:r>
          </a:p>
          <a:p>
            <a:pPr defTabSz="1733930">
              <a:spcBef>
                <a:spcPts val="0"/>
              </a:spcBef>
              <a:defRPr sz="3900">
                <a:solidFill>
                  <a:srgbClr val="FFFFFF"/>
                </a:solidFill>
                <a:latin typeface="Calibri"/>
                <a:ea typeface="Calibri"/>
                <a:cs typeface="Calibri"/>
                <a:sym typeface="Calibri"/>
              </a:defRPr>
            </a:pPr>
            <a:r>
              <a:t>Step 2: the power of hope</a:t>
            </a:r>
          </a:p>
          <a:p>
            <a:pPr defTabSz="1733930">
              <a:spcBef>
                <a:spcPts val="0"/>
              </a:spcBef>
              <a:defRPr sz="3900">
                <a:solidFill>
                  <a:srgbClr val="FFFFFF"/>
                </a:solidFill>
                <a:latin typeface="Calibri"/>
                <a:ea typeface="Calibri"/>
                <a:cs typeface="Calibri"/>
                <a:sym typeface="Calibri"/>
              </a:defRPr>
            </a:pPr>
            <a:r>
              <a:t>Step 3: the joy of surrender</a:t>
            </a:r>
          </a:p>
          <a:p>
            <a:pPr defTabSz="1733930">
              <a:spcBef>
                <a:spcPts val="0"/>
              </a:spcBef>
              <a:defRPr sz="3900">
                <a:solidFill>
                  <a:srgbClr val="FFFFFF"/>
                </a:solidFill>
                <a:latin typeface="Calibri"/>
                <a:ea typeface="Calibri"/>
                <a:cs typeface="Calibri"/>
                <a:sym typeface="Calibri"/>
              </a:defRPr>
            </a:pPr>
            <a:r>
              <a:t>Step 4: be concrete and loving to ourselves</a:t>
            </a:r>
          </a:p>
          <a:p>
            <a:pPr defTabSz="1733930">
              <a:spcBef>
                <a:spcPts val="0"/>
              </a:spcBef>
              <a:defRPr sz="3900">
                <a:solidFill>
                  <a:srgbClr val="FFFFFF"/>
                </a:solidFill>
                <a:latin typeface="Calibri"/>
                <a:ea typeface="Calibri"/>
                <a:cs typeface="Calibri"/>
                <a:sym typeface="Calibri"/>
              </a:defRPr>
            </a:pPr>
            <a:r>
              <a:t>Step 5: the power of reconciliation</a:t>
            </a:r>
          </a:p>
          <a:p>
            <a:pPr defTabSz="1733930">
              <a:spcBef>
                <a:spcPts val="0"/>
              </a:spcBef>
              <a:defRPr sz="3900">
                <a:solidFill>
                  <a:srgbClr val="FFFFFF"/>
                </a:solidFill>
                <a:latin typeface="Calibri"/>
                <a:ea typeface="Calibri"/>
                <a:cs typeface="Calibri"/>
                <a:sym typeface="Calibri"/>
              </a:defRPr>
            </a:pPr>
            <a:r>
              <a:t>Steps 6 and 7: the balance of the steps process</a:t>
            </a:r>
          </a:p>
        </p:txBody>
      </p:sp>
      <p:sp>
        <p:nvSpPr>
          <p:cNvPr id="406"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07"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408"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409"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411" name="Look at the list of people we have harmed (including ourselves)."/>
          <p:cNvSpPr txBox="1"/>
          <p:nvPr/>
        </p:nvSpPr>
        <p:spPr>
          <a:xfrm>
            <a:off x="2056452" y="1946381"/>
            <a:ext cx="8891896" cy="158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00000"/>
              </a:lnSpc>
              <a:spcBef>
                <a:spcPts val="0"/>
              </a:spcBef>
              <a:defRPr sz="3266">
                <a:solidFill>
                  <a:srgbClr val="FFFFFF"/>
                </a:solidFill>
                <a:latin typeface="Calibre Regular"/>
                <a:ea typeface="Calibre Regular"/>
                <a:cs typeface="Calibre Regular"/>
                <a:sym typeface="Calibre"/>
              </a:defRPr>
            </a:lvl1pPr>
          </a:lstStyle>
          <a:p>
            <a:r>
              <a:t>Look at the list of people we have harmed (including ourselves). </a:t>
            </a:r>
          </a:p>
        </p:txBody>
      </p:sp>
      <p:sp>
        <p:nvSpPr>
          <p:cNvPr id="412" name="Exercise 1:"/>
          <p:cNvSpPr txBox="1"/>
          <p:nvPr/>
        </p:nvSpPr>
        <p:spPr>
          <a:xfrm>
            <a:off x="2016769" y="891488"/>
            <a:ext cx="2200352"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 Bold"/>
                <a:ea typeface="Danmark Bold"/>
                <a:cs typeface="Danmark Bold"/>
                <a:sym typeface="Danmark Bold"/>
              </a:defRPr>
            </a:lvl1pPr>
          </a:lstStyle>
          <a:p>
            <a:r>
              <a:t>Exercise 1:</a:t>
            </a:r>
          </a:p>
        </p:txBody>
      </p:sp>
      <p:sp>
        <p:nvSpPr>
          <p:cNvPr id="413" name="We focus on things we have said or done or omitted to do. We do not focus on what we have thought or felt towards them/ourselves"/>
          <p:cNvSpPr txBox="1"/>
          <p:nvPr/>
        </p:nvSpPr>
        <p:spPr>
          <a:xfrm>
            <a:off x="2056452" y="3105232"/>
            <a:ext cx="8891896" cy="135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00000"/>
              </a:lnSpc>
              <a:spcBef>
                <a:spcPts val="0"/>
              </a:spcBef>
              <a:defRPr sz="2766" i="1">
                <a:solidFill>
                  <a:srgbClr val="FFFFFF"/>
                </a:solidFill>
                <a:latin typeface="Calibre Regular"/>
                <a:ea typeface="Calibre Regular"/>
                <a:cs typeface="Calibre Regular"/>
                <a:sym typeface="Calibre"/>
              </a:defRPr>
            </a:lvl1pPr>
          </a:lstStyle>
          <a:p>
            <a:r>
              <a:t>We focus on things we have said or done or omitted to do. We do not focus on what we have thought or felt towards them/ourselves</a:t>
            </a:r>
          </a:p>
        </p:txBody>
      </p:sp>
      <p:sp>
        <p:nvSpPr>
          <p:cNvPr id="414"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15"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416"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417"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419" name="Look at the list of people we have harmed (including ourselves)."/>
          <p:cNvSpPr txBox="1"/>
          <p:nvPr/>
        </p:nvSpPr>
        <p:spPr>
          <a:xfrm>
            <a:off x="2056452" y="1946381"/>
            <a:ext cx="8891896" cy="1587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00000"/>
              </a:lnSpc>
              <a:spcBef>
                <a:spcPts val="0"/>
              </a:spcBef>
              <a:defRPr sz="3266">
                <a:solidFill>
                  <a:srgbClr val="FFFFFF"/>
                </a:solidFill>
                <a:latin typeface="Calibre Regular"/>
                <a:ea typeface="Calibre Regular"/>
                <a:cs typeface="Calibre Regular"/>
                <a:sym typeface="Calibre"/>
              </a:defRPr>
            </a:lvl1pPr>
          </a:lstStyle>
          <a:p>
            <a:r>
              <a:t>Look at the list of people we have harmed (including ourselves). </a:t>
            </a:r>
          </a:p>
        </p:txBody>
      </p:sp>
      <p:sp>
        <p:nvSpPr>
          <p:cNvPr id="420" name="Exercise 1:"/>
          <p:cNvSpPr txBox="1"/>
          <p:nvPr/>
        </p:nvSpPr>
        <p:spPr>
          <a:xfrm>
            <a:off x="2016769" y="891488"/>
            <a:ext cx="2200352"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 Bold"/>
                <a:ea typeface="Danmark Bold"/>
                <a:cs typeface="Danmark Bold"/>
                <a:sym typeface="Danmark Bold"/>
              </a:defRPr>
            </a:lvl1pPr>
          </a:lstStyle>
          <a:p>
            <a:r>
              <a:t>Exercise 1:</a:t>
            </a:r>
          </a:p>
        </p:txBody>
      </p:sp>
      <p:sp>
        <p:nvSpPr>
          <p:cNvPr id="421" name="We focus on things we have said or done or omitted to do. We do not focus on what we have thought or felt towards them/ourselves"/>
          <p:cNvSpPr txBox="1"/>
          <p:nvPr/>
        </p:nvSpPr>
        <p:spPr>
          <a:xfrm>
            <a:off x="2056452" y="3105232"/>
            <a:ext cx="8891896" cy="1358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00000"/>
              </a:lnSpc>
              <a:spcBef>
                <a:spcPts val="0"/>
              </a:spcBef>
              <a:defRPr sz="2766" i="1">
                <a:solidFill>
                  <a:srgbClr val="FFFFFF"/>
                </a:solidFill>
                <a:latin typeface="Calibre Regular"/>
                <a:ea typeface="Calibre Regular"/>
                <a:cs typeface="Calibre Regular"/>
                <a:sym typeface="Calibre"/>
              </a:defRPr>
            </a:lvl1pPr>
          </a:lstStyle>
          <a:p>
            <a:r>
              <a:t>We focus on things we have said or done or omitted to do. We do not focus on what we have thought or felt towards them/ourselves</a:t>
            </a:r>
          </a:p>
        </p:txBody>
      </p:sp>
      <p:sp>
        <p:nvSpPr>
          <p:cNvPr id="422" name="e.g If I am working on pride, I may have harmed myself because I put too much pressure on myself to perform better.…"/>
          <p:cNvSpPr txBox="1"/>
          <p:nvPr/>
        </p:nvSpPr>
        <p:spPr>
          <a:xfrm>
            <a:off x="2056452" y="6277956"/>
            <a:ext cx="8891896"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00000"/>
              </a:lnSpc>
              <a:spcBef>
                <a:spcPts val="0"/>
              </a:spcBef>
              <a:defRPr sz="2766" i="1">
                <a:solidFill>
                  <a:srgbClr val="FFFFFF"/>
                </a:solidFill>
                <a:latin typeface="Calibre Regular"/>
                <a:ea typeface="Calibre Regular"/>
                <a:cs typeface="Calibre Regular"/>
                <a:sym typeface="Calibre"/>
              </a:defRPr>
            </a:pPr>
            <a:r>
              <a:t>e.g If I am working on pride, I may have harmed myself because I put too much pressure on myself to perform better. </a:t>
            </a:r>
          </a:p>
          <a:p>
            <a:pPr defTabSz="457200">
              <a:lnSpc>
                <a:spcPct val="100000"/>
              </a:lnSpc>
              <a:spcBef>
                <a:spcPts val="0"/>
              </a:spcBef>
              <a:defRPr sz="2766" i="1">
                <a:solidFill>
                  <a:srgbClr val="FFFFFF"/>
                </a:solidFill>
                <a:latin typeface="Calibre Regular"/>
                <a:ea typeface="Calibre Regular"/>
                <a:cs typeface="Calibre Regular"/>
                <a:sym typeface="Calibre"/>
              </a:defRPr>
            </a:pPr>
            <a:r>
              <a:t>e.g. If I am working on self-esteem, I may have harmed myself by saying really bad things to ourselves about ourselves.</a:t>
            </a:r>
          </a:p>
        </p:txBody>
      </p:sp>
      <p:sp>
        <p:nvSpPr>
          <p:cNvPr id="423" name="Look at what we have done to harm them."/>
          <p:cNvSpPr txBox="1"/>
          <p:nvPr/>
        </p:nvSpPr>
        <p:spPr>
          <a:xfrm>
            <a:off x="2052416" y="5618653"/>
            <a:ext cx="6792478"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lnSpc>
                <a:spcPct val="100000"/>
              </a:lnSpc>
              <a:spcBef>
                <a:spcPts val="0"/>
              </a:spcBef>
              <a:defRPr sz="3266">
                <a:solidFill>
                  <a:srgbClr val="FFFFFF"/>
                </a:solidFill>
                <a:latin typeface="Calibre Regular"/>
                <a:ea typeface="Calibre Regular"/>
                <a:cs typeface="Calibre Regular"/>
                <a:sym typeface="Calibre"/>
              </a:defRPr>
            </a:lvl1pPr>
          </a:lstStyle>
          <a:p>
            <a:r>
              <a:t>Look at what we have done to harm them.</a:t>
            </a:r>
          </a:p>
        </p:txBody>
      </p:sp>
      <p:sp>
        <p:nvSpPr>
          <p:cNvPr id="424" name="Exercise 2:"/>
          <p:cNvSpPr txBox="1"/>
          <p:nvPr/>
        </p:nvSpPr>
        <p:spPr>
          <a:xfrm>
            <a:off x="1989337" y="4887417"/>
            <a:ext cx="2255216"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 Bold"/>
                <a:ea typeface="Danmark Bold"/>
                <a:cs typeface="Danmark Bold"/>
                <a:sym typeface="Danmark Bold"/>
              </a:defRPr>
            </a:lvl1pPr>
          </a:lstStyle>
          <a:p>
            <a:r>
              <a:t>Exercise 2:</a:t>
            </a:r>
          </a:p>
        </p:txBody>
      </p:sp>
      <p:sp>
        <p:nvSpPr>
          <p:cNvPr id="425"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26"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427"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428"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430" name="Exercise 3: Am I ready?"/>
          <p:cNvSpPr txBox="1"/>
          <p:nvPr/>
        </p:nvSpPr>
        <p:spPr>
          <a:xfrm>
            <a:off x="2092339" y="641477"/>
            <a:ext cx="465663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1733930">
              <a:spcBef>
                <a:spcPts val="0"/>
              </a:spcBef>
              <a:defRPr sz="3200">
                <a:solidFill>
                  <a:srgbClr val="FFFFFF"/>
                </a:solidFill>
                <a:latin typeface="Danmark-Light"/>
                <a:ea typeface="Danmark-Light"/>
                <a:cs typeface="Danmark-Light"/>
                <a:sym typeface="Danmark Light"/>
              </a:defRPr>
            </a:pPr>
            <a:r>
              <a:rPr>
                <a:latin typeface="Danmark Bold"/>
                <a:ea typeface="Danmark Bold"/>
                <a:cs typeface="Danmark Bold"/>
                <a:sym typeface="Danmark Bold"/>
              </a:rPr>
              <a:t>Exercise 3:</a:t>
            </a:r>
            <a:r>
              <a:t> Am I ready?</a:t>
            </a:r>
          </a:p>
        </p:txBody>
      </p:sp>
      <p:sp>
        <p:nvSpPr>
          <p:cNvPr id="431" name="What emotions do I experience as I read through the list?"/>
          <p:cNvSpPr txBox="1"/>
          <p:nvPr/>
        </p:nvSpPr>
        <p:spPr>
          <a:xfrm>
            <a:off x="2056452" y="2232705"/>
            <a:ext cx="8891896"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00000"/>
              </a:lnSpc>
              <a:spcBef>
                <a:spcPts val="0"/>
              </a:spcBef>
              <a:defRPr sz="3266">
                <a:solidFill>
                  <a:srgbClr val="FFFFFF"/>
                </a:solidFill>
                <a:latin typeface="Calibre Regular"/>
                <a:ea typeface="Calibre Regular"/>
                <a:cs typeface="Calibre Regular"/>
                <a:sym typeface="Calibre"/>
              </a:defRPr>
            </a:lvl1pPr>
          </a:lstStyle>
          <a:p>
            <a:r>
              <a:t>What emotions do I experience as I read through the list?</a:t>
            </a:r>
          </a:p>
        </p:txBody>
      </p:sp>
      <p:sp>
        <p:nvSpPr>
          <p:cNvPr id="432"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33"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434"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435"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437" name="Exercise 3: Am I ready?"/>
          <p:cNvSpPr txBox="1"/>
          <p:nvPr/>
        </p:nvSpPr>
        <p:spPr>
          <a:xfrm>
            <a:off x="2092339" y="641477"/>
            <a:ext cx="465663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1733930">
              <a:spcBef>
                <a:spcPts val="0"/>
              </a:spcBef>
              <a:defRPr sz="3200">
                <a:solidFill>
                  <a:srgbClr val="FFFFFF"/>
                </a:solidFill>
                <a:latin typeface="Danmark-Light"/>
                <a:ea typeface="Danmark-Light"/>
                <a:cs typeface="Danmark-Light"/>
                <a:sym typeface="Danmark Light"/>
              </a:defRPr>
            </a:pPr>
            <a:r>
              <a:rPr>
                <a:latin typeface="Danmark Bold"/>
                <a:ea typeface="Danmark Bold"/>
                <a:cs typeface="Danmark Bold"/>
                <a:sym typeface="Danmark Bold"/>
              </a:rPr>
              <a:t>Exercise 3:</a:t>
            </a:r>
            <a:r>
              <a:t> Am I ready?</a:t>
            </a:r>
          </a:p>
        </p:txBody>
      </p:sp>
      <p:sp>
        <p:nvSpPr>
          <p:cNvPr id="438" name="To each person on the list, ask yourself the following:…"/>
          <p:cNvSpPr txBox="1"/>
          <p:nvPr/>
        </p:nvSpPr>
        <p:spPr>
          <a:xfrm>
            <a:off x="2056452" y="3728812"/>
            <a:ext cx="8891896" cy="440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00000"/>
              </a:lnSpc>
              <a:spcBef>
                <a:spcPts val="0"/>
              </a:spcBef>
              <a:defRPr sz="3266">
                <a:solidFill>
                  <a:srgbClr val="FFFFFF"/>
                </a:solidFill>
                <a:latin typeface="Calibre Regular"/>
                <a:ea typeface="Calibre Regular"/>
                <a:cs typeface="Calibre Regular"/>
                <a:sym typeface="Calibre"/>
              </a:defRPr>
            </a:pPr>
            <a:r>
              <a:t>To each person on the list, ask yourself the following:</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a:p>
          <a:p>
            <a:pPr defTabSz="457200">
              <a:lnSpc>
                <a:spcPct val="100000"/>
              </a:lnSpc>
              <a:spcBef>
                <a:spcPts val="0"/>
              </a:spcBef>
              <a:defRPr sz="3266">
                <a:solidFill>
                  <a:srgbClr val="FFFFFF"/>
                </a:solidFill>
                <a:latin typeface="Calibre Regular"/>
                <a:ea typeface="Calibre Regular"/>
                <a:cs typeface="Calibre Regular"/>
                <a:sym typeface="Calibre"/>
              </a:defRPr>
            </a:pPr>
            <a:r>
              <a:t>To whom of these people am I ready to make amends?</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a:p>
          <a:p>
            <a:pPr defTabSz="457200">
              <a:lnSpc>
                <a:spcPct val="100000"/>
              </a:lnSpc>
              <a:spcBef>
                <a:spcPts val="0"/>
              </a:spcBef>
              <a:defRPr sz="3266">
                <a:solidFill>
                  <a:srgbClr val="030D27"/>
                </a:solidFill>
                <a:latin typeface="Calibre Regular"/>
                <a:ea typeface="Calibre Regular"/>
                <a:cs typeface="Calibre Regular"/>
                <a:sym typeface="Calibre"/>
              </a:defRPr>
            </a:pPr>
            <a:r>
              <a:t>To whom am I almost ready to make amends?</a:t>
            </a:r>
          </a:p>
          <a:p>
            <a:pPr defTabSz="457200">
              <a:lnSpc>
                <a:spcPct val="100000"/>
              </a:lnSpc>
              <a:spcBef>
                <a:spcPts val="0"/>
              </a:spcBef>
              <a:defRPr sz="3266">
                <a:solidFill>
                  <a:srgbClr val="030D27"/>
                </a:solidFill>
                <a:latin typeface="Calibre Regular"/>
                <a:ea typeface="Calibre Regular"/>
                <a:cs typeface="Calibre Regular"/>
                <a:sym typeface="Calibre"/>
              </a:defRPr>
            </a:pPr>
            <a:endParaRPr/>
          </a:p>
          <a:p>
            <a:pPr defTabSz="457200">
              <a:lnSpc>
                <a:spcPct val="100000"/>
              </a:lnSpc>
              <a:spcBef>
                <a:spcPts val="0"/>
              </a:spcBef>
              <a:defRPr sz="3266">
                <a:solidFill>
                  <a:srgbClr val="030D27"/>
                </a:solidFill>
                <a:latin typeface="Calibre Regular"/>
                <a:ea typeface="Calibre Regular"/>
                <a:cs typeface="Calibre Regular"/>
                <a:sym typeface="Calibre"/>
              </a:defRPr>
            </a:pPr>
            <a:r>
              <a:t>To whom will I probably never make amends?</a:t>
            </a:r>
            <a:endParaRPr sz="2766" i="1"/>
          </a:p>
          <a:p>
            <a:pPr defTabSz="457200">
              <a:lnSpc>
                <a:spcPct val="100000"/>
              </a:lnSpc>
              <a:spcBef>
                <a:spcPts val="0"/>
              </a:spcBef>
              <a:defRPr sz="2766" i="1">
                <a:solidFill>
                  <a:srgbClr val="030D27"/>
                </a:solidFill>
                <a:latin typeface="Calibre Regular"/>
                <a:ea typeface="Calibre Regular"/>
                <a:cs typeface="Calibre Regular"/>
                <a:sym typeface="Calibre"/>
              </a:defRPr>
            </a:pPr>
            <a:r>
              <a:t>(Because it may harm myself, them or others, or they may have died)</a:t>
            </a:r>
          </a:p>
        </p:txBody>
      </p:sp>
      <p:sp>
        <p:nvSpPr>
          <p:cNvPr id="439" name="What emotions do I experience as I read through the list?"/>
          <p:cNvSpPr txBox="1"/>
          <p:nvPr/>
        </p:nvSpPr>
        <p:spPr>
          <a:xfrm>
            <a:off x="2056452" y="2232705"/>
            <a:ext cx="8891896"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00000"/>
              </a:lnSpc>
              <a:spcBef>
                <a:spcPts val="0"/>
              </a:spcBef>
              <a:defRPr sz="3266">
                <a:solidFill>
                  <a:srgbClr val="FFFFFF"/>
                </a:solidFill>
                <a:latin typeface="Calibre Regular"/>
                <a:ea typeface="Calibre Regular"/>
                <a:cs typeface="Calibre Regular"/>
                <a:sym typeface="Calibre"/>
              </a:defRPr>
            </a:lvl1pPr>
          </a:lstStyle>
          <a:p>
            <a:r>
              <a:t>What emotions do I experience as I read through the list?</a:t>
            </a:r>
          </a:p>
        </p:txBody>
      </p:sp>
      <p:sp>
        <p:nvSpPr>
          <p:cNvPr id="440"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41"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442"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443"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445" name="Exercise 3: Am I ready?"/>
          <p:cNvSpPr txBox="1"/>
          <p:nvPr/>
        </p:nvSpPr>
        <p:spPr>
          <a:xfrm>
            <a:off x="2092339" y="641477"/>
            <a:ext cx="465663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1733930">
              <a:spcBef>
                <a:spcPts val="0"/>
              </a:spcBef>
              <a:defRPr sz="3200">
                <a:solidFill>
                  <a:srgbClr val="FFFFFF"/>
                </a:solidFill>
                <a:latin typeface="Danmark-Light"/>
                <a:ea typeface="Danmark-Light"/>
                <a:cs typeface="Danmark-Light"/>
                <a:sym typeface="Danmark Light"/>
              </a:defRPr>
            </a:pPr>
            <a:r>
              <a:rPr>
                <a:latin typeface="Danmark Bold"/>
                <a:ea typeface="Danmark Bold"/>
                <a:cs typeface="Danmark Bold"/>
                <a:sym typeface="Danmark Bold"/>
              </a:rPr>
              <a:t>Exercise 3:</a:t>
            </a:r>
            <a:r>
              <a:t> Am I ready?</a:t>
            </a:r>
          </a:p>
        </p:txBody>
      </p:sp>
      <p:sp>
        <p:nvSpPr>
          <p:cNvPr id="446" name="To each person on the list, ask yourself the following:…"/>
          <p:cNvSpPr txBox="1"/>
          <p:nvPr/>
        </p:nvSpPr>
        <p:spPr>
          <a:xfrm>
            <a:off x="2056452" y="3728812"/>
            <a:ext cx="8891896" cy="440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00000"/>
              </a:lnSpc>
              <a:spcBef>
                <a:spcPts val="0"/>
              </a:spcBef>
              <a:defRPr sz="3266">
                <a:solidFill>
                  <a:srgbClr val="FFFFFF"/>
                </a:solidFill>
                <a:latin typeface="Calibre Regular"/>
                <a:ea typeface="Calibre Regular"/>
                <a:cs typeface="Calibre Regular"/>
                <a:sym typeface="Calibre"/>
              </a:defRPr>
            </a:pPr>
            <a:r>
              <a:t>To each person on the list, ask yourself the following:</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a:p>
          <a:p>
            <a:pPr defTabSz="457200">
              <a:lnSpc>
                <a:spcPct val="100000"/>
              </a:lnSpc>
              <a:spcBef>
                <a:spcPts val="0"/>
              </a:spcBef>
              <a:defRPr sz="3266">
                <a:solidFill>
                  <a:srgbClr val="FFFFFF"/>
                </a:solidFill>
                <a:latin typeface="Calibre Regular"/>
                <a:ea typeface="Calibre Regular"/>
                <a:cs typeface="Calibre Regular"/>
                <a:sym typeface="Calibre"/>
              </a:defRPr>
            </a:pPr>
            <a:r>
              <a:t>To whom of these people am I ready to make amends?</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a:p>
          <a:p>
            <a:pPr defTabSz="457200">
              <a:lnSpc>
                <a:spcPct val="100000"/>
              </a:lnSpc>
              <a:spcBef>
                <a:spcPts val="0"/>
              </a:spcBef>
              <a:defRPr sz="3266">
                <a:solidFill>
                  <a:srgbClr val="FFFFFF"/>
                </a:solidFill>
                <a:latin typeface="Calibre Regular"/>
                <a:ea typeface="Calibre Regular"/>
                <a:cs typeface="Calibre Regular"/>
                <a:sym typeface="Calibre"/>
              </a:defRPr>
            </a:pPr>
            <a:r>
              <a:t>To whom am I almost ready to make amends?</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a:p>
          <a:p>
            <a:pPr defTabSz="457200">
              <a:lnSpc>
                <a:spcPct val="100000"/>
              </a:lnSpc>
              <a:spcBef>
                <a:spcPts val="0"/>
              </a:spcBef>
              <a:defRPr sz="3266">
                <a:solidFill>
                  <a:srgbClr val="030D27"/>
                </a:solidFill>
                <a:latin typeface="Calibre Regular"/>
                <a:ea typeface="Calibre Regular"/>
                <a:cs typeface="Calibre Regular"/>
                <a:sym typeface="Calibre"/>
              </a:defRPr>
            </a:pPr>
            <a:r>
              <a:t>To whom will I probably never make amends?</a:t>
            </a:r>
            <a:endParaRPr sz="2766" i="1"/>
          </a:p>
          <a:p>
            <a:pPr defTabSz="457200">
              <a:lnSpc>
                <a:spcPct val="100000"/>
              </a:lnSpc>
              <a:spcBef>
                <a:spcPts val="0"/>
              </a:spcBef>
              <a:defRPr sz="2766" i="1">
                <a:solidFill>
                  <a:srgbClr val="030D27"/>
                </a:solidFill>
                <a:latin typeface="Calibre Regular"/>
                <a:ea typeface="Calibre Regular"/>
                <a:cs typeface="Calibre Regular"/>
                <a:sym typeface="Calibre"/>
              </a:defRPr>
            </a:pPr>
            <a:r>
              <a:t>(Because it may harm myself, them or others, or they may have died)</a:t>
            </a:r>
          </a:p>
        </p:txBody>
      </p:sp>
      <p:sp>
        <p:nvSpPr>
          <p:cNvPr id="447" name="What emotions do I experience as I read through the list?"/>
          <p:cNvSpPr txBox="1"/>
          <p:nvPr/>
        </p:nvSpPr>
        <p:spPr>
          <a:xfrm>
            <a:off x="2056452" y="2232705"/>
            <a:ext cx="8891896"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00000"/>
              </a:lnSpc>
              <a:spcBef>
                <a:spcPts val="0"/>
              </a:spcBef>
              <a:defRPr sz="3266">
                <a:solidFill>
                  <a:srgbClr val="FFFFFF"/>
                </a:solidFill>
                <a:latin typeface="Calibre Regular"/>
                <a:ea typeface="Calibre Regular"/>
                <a:cs typeface="Calibre Regular"/>
                <a:sym typeface="Calibre"/>
              </a:defRPr>
            </a:lvl1pPr>
          </a:lstStyle>
          <a:p>
            <a:r>
              <a:t>What emotions do I experience as I read through the list?</a:t>
            </a:r>
          </a:p>
        </p:txBody>
      </p:sp>
      <p:sp>
        <p:nvSpPr>
          <p:cNvPr id="448"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49"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450"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451"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20F27"/>
        </a:solidFill>
        <a:effectLst/>
      </p:bgPr>
    </p:bg>
    <p:spTree>
      <p:nvGrpSpPr>
        <p:cNvPr id="1" name=""/>
        <p:cNvGrpSpPr/>
        <p:nvPr/>
      </p:nvGrpSpPr>
      <p:grpSpPr>
        <a:xfrm>
          <a:off x="0" y="0"/>
          <a:ext cx="0" cy="0"/>
          <a:chOff x="0" y="0"/>
          <a:chExt cx="0" cy="0"/>
        </a:xfrm>
      </p:grpSpPr>
      <p:sp>
        <p:nvSpPr>
          <p:cNvPr id="201" name="Everyone struggles…"/>
          <p:cNvSpPr txBox="1"/>
          <p:nvPr/>
        </p:nvSpPr>
        <p:spPr>
          <a:xfrm>
            <a:off x="454187" y="3867149"/>
            <a:ext cx="4367468" cy="201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defTabSz="457200">
              <a:lnSpc>
                <a:spcPct val="100000"/>
              </a:lnSpc>
              <a:spcBef>
                <a:spcPts val="0"/>
              </a:spcBef>
              <a:defRPr sz="4400">
                <a:solidFill>
                  <a:srgbClr val="1B1D38"/>
                </a:solidFill>
                <a:latin typeface="Danmark-Light"/>
                <a:ea typeface="Danmark-Light"/>
                <a:cs typeface="Danmark-Light"/>
                <a:sym typeface="Danmark Light"/>
              </a:defRPr>
            </a:pPr>
            <a:r>
              <a:rPr>
                <a:solidFill>
                  <a:srgbClr val="FFFFFF"/>
                </a:solidFill>
              </a:rPr>
              <a:t>Everyone</a:t>
            </a:r>
            <a:r>
              <a:t> </a:t>
            </a:r>
            <a:r>
              <a:rPr>
                <a:solidFill>
                  <a:srgbClr val="9DD7FA"/>
                </a:solidFill>
              </a:rPr>
              <a:t>struggles</a:t>
            </a:r>
            <a:r>
              <a:t> </a:t>
            </a:r>
          </a:p>
          <a:p>
            <a:pPr algn="ctr" defTabSz="457200">
              <a:lnSpc>
                <a:spcPct val="100000"/>
              </a:lnSpc>
              <a:spcBef>
                <a:spcPts val="0"/>
              </a:spcBef>
              <a:defRPr sz="4400">
                <a:solidFill>
                  <a:srgbClr val="FFFFFF"/>
                </a:solidFill>
                <a:latin typeface="Danmark-Light"/>
                <a:ea typeface="Danmark-Light"/>
                <a:cs typeface="Danmark-Light"/>
                <a:sym typeface="Danmark Light"/>
              </a:defRPr>
            </a:pPr>
            <a:r>
              <a:t>with something…</a:t>
            </a:r>
          </a:p>
        </p:txBody>
      </p:sp>
      <p:sp>
        <p:nvSpPr>
          <p:cNvPr id="202" name="Head"/>
          <p:cNvSpPr/>
          <p:nvPr/>
        </p:nvSpPr>
        <p:spPr>
          <a:xfrm>
            <a:off x="5353850" y="307834"/>
            <a:ext cx="7443197" cy="8903951"/>
          </a:xfrm>
          <a:custGeom>
            <a:avLst/>
            <a:gdLst/>
            <a:ahLst/>
            <a:cxnLst>
              <a:cxn ang="0">
                <a:pos x="wd2" y="hd2"/>
              </a:cxn>
              <a:cxn ang="5400000">
                <a:pos x="wd2" y="hd2"/>
              </a:cxn>
              <a:cxn ang="10800000">
                <a:pos x="wd2" y="hd2"/>
              </a:cxn>
              <a:cxn ang="16200000">
                <a:pos x="wd2" y="hd2"/>
              </a:cxn>
            </a:cxnLst>
            <a:rect l="0" t="0" r="r" b="b"/>
            <a:pathLst>
              <a:path w="21545" h="21600"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020F27"/>
          </a:solidFill>
          <a:ln w="25400">
            <a:solidFill>
              <a:srgbClr val="9DD7FA"/>
            </a:solidFill>
            <a:miter lim="400000"/>
          </a:ln>
        </p:spPr>
        <p:txBody>
          <a:bodyPr lIns="50800" tIns="50800" rIns="50800" bIns="50800" anchor="ctr"/>
          <a:lstStyle/>
          <a:p>
            <a:pPr algn="ctr" defTabSz="825500">
              <a:lnSpc>
                <a:spcPct val="100000"/>
              </a:lnSpc>
              <a:spcBef>
                <a:spcPts val="0"/>
              </a:spcBef>
              <a:defRPr sz="3600">
                <a:solidFill>
                  <a:srgbClr val="FFFFFF"/>
                </a:solidFill>
                <a:latin typeface="Helvetica Light"/>
                <a:ea typeface="Helvetica Light"/>
                <a:cs typeface="Helvetica Light"/>
                <a:sym typeface="Helvetica Light"/>
              </a:defRPr>
            </a:pPr>
            <a:endParaRPr/>
          </a:p>
        </p:txBody>
      </p:sp>
      <p:sp>
        <p:nvSpPr>
          <p:cNvPr id="203" name="Anger."/>
          <p:cNvSpPr txBox="1"/>
          <p:nvPr/>
        </p:nvSpPr>
        <p:spPr>
          <a:xfrm>
            <a:off x="10162610" y="6998880"/>
            <a:ext cx="2559256"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Anger.</a:t>
            </a:r>
          </a:p>
        </p:txBody>
      </p:sp>
      <p:sp>
        <p:nvSpPr>
          <p:cNvPr id="204" name="Low-self worth."/>
          <p:cNvSpPr txBox="1"/>
          <p:nvPr/>
        </p:nvSpPr>
        <p:spPr>
          <a:xfrm>
            <a:off x="6592287" y="6998880"/>
            <a:ext cx="5423545"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Low-self worth.</a:t>
            </a:r>
          </a:p>
        </p:txBody>
      </p:sp>
      <p:sp>
        <p:nvSpPr>
          <p:cNvPr id="205" name="Fear of rejection."/>
          <p:cNvSpPr txBox="1"/>
          <p:nvPr/>
        </p:nvSpPr>
        <p:spPr>
          <a:xfrm>
            <a:off x="6538364" y="7635456"/>
            <a:ext cx="5878130"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Fear of rejection.</a:t>
            </a:r>
          </a:p>
        </p:txBody>
      </p:sp>
      <p:sp>
        <p:nvSpPr>
          <p:cNvPr id="206" name="Need to control."/>
          <p:cNvSpPr txBox="1"/>
          <p:nvPr/>
        </p:nvSpPr>
        <p:spPr>
          <a:xfrm>
            <a:off x="6262851" y="8349573"/>
            <a:ext cx="5253864"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Need to control.</a:t>
            </a:r>
          </a:p>
        </p:txBody>
      </p:sp>
      <p:sp>
        <p:nvSpPr>
          <p:cNvPr id="207" name="Jealousy."/>
          <p:cNvSpPr txBox="1"/>
          <p:nvPr/>
        </p:nvSpPr>
        <p:spPr>
          <a:xfrm>
            <a:off x="9861815" y="5877718"/>
            <a:ext cx="2878453"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Jealousy.</a:t>
            </a:r>
          </a:p>
        </p:txBody>
      </p:sp>
      <p:sp>
        <p:nvSpPr>
          <p:cNvPr id="208" name="Excessive need…"/>
          <p:cNvSpPr txBox="1"/>
          <p:nvPr/>
        </p:nvSpPr>
        <p:spPr>
          <a:xfrm>
            <a:off x="6267738" y="5618651"/>
            <a:ext cx="7468597" cy="2076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825500">
              <a:lnSpc>
                <a:spcPct val="100000"/>
              </a:lnSpc>
              <a:spcBef>
                <a:spcPts val="0"/>
              </a:spcBef>
              <a:defRPr sz="3600">
                <a:solidFill>
                  <a:srgbClr val="FFFFFF"/>
                </a:solidFill>
                <a:latin typeface="Danmark-Light"/>
                <a:ea typeface="Danmark-Light"/>
                <a:cs typeface="Danmark-Light"/>
                <a:sym typeface="Danmark Light"/>
              </a:defRPr>
            </a:pPr>
            <a:r>
              <a:t>Excessive need </a:t>
            </a:r>
          </a:p>
          <a:p>
            <a:pPr defTabSz="825500">
              <a:lnSpc>
                <a:spcPct val="100000"/>
              </a:lnSpc>
              <a:spcBef>
                <a:spcPts val="0"/>
              </a:spcBef>
              <a:defRPr sz="3600">
                <a:solidFill>
                  <a:srgbClr val="FFFFFF"/>
                </a:solidFill>
                <a:latin typeface="Danmark-Light"/>
                <a:ea typeface="Danmark-Light"/>
                <a:cs typeface="Danmark-Light"/>
                <a:sym typeface="Danmark Light"/>
              </a:defRPr>
            </a:pPr>
            <a:r>
              <a:t>   for financial security.</a:t>
            </a:r>
          </a:p>
        </p:txBody>
      </p:sp>
      <p:sp>
        <p:nvSpPr>
          <p:cNvPr id="209" name="Procrastination."/>
          <p:cNvSpPr txBox="1"/>
          <p:nvPr/>
        </p:nvSpPr>
        <p:spPr>
          <a:xfrm>
            <a:off x="5472037" y="2758172"/>
            <a:ext cx="5065967"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Procrastination.</a:t>
            </a:r>
          </a:p>
        </p:txBody>
      </p:sp>
      <p:sp>
        <p:nvSpPr>
          <p:cNvPr id="210" name="Fear of failure."/>
          <p:cNvSpPr txBox="1"/>
          <p:nvPr/>
        </p:nvSpPr>
        <p:spPr>
          <a:xfrm>
            <a:off x="8968050" y="5289911"/>
            <a:ext cx="4948376"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Fear of failure.</a:t>
            </a:r>
          </a:p>
        </p:txBody>
      </p:sp>
      <p:sp>
        <p:nvSpPr>
          <p:cNvPr id="211" name="Pornography."/>
          <p:cNvSpPr txBox="1"/>
          <p:nvPr/>
        </p:nvSpPr>
        <p:spPr>
          <a:xfrm>
            <a:off x="5993724" y="5245902"/>
            <a:ext cx="4367468"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Pornography.</a:t>
            </a:r>
          </a:p>
        </p:txBody>
      </p:sp>
      <p:sp>
        <p:nvSpPr>
          <p:cNvPr id="212" name="Disordered-eating."/>
          <p:cNvSpPr txBox="1"/>
          <p:nvPr/>
        </p:nvSpPr>
        <p:spPr>
          <a:xfrm>
            <a:off x="8305947" y="4024042"/>
            <a:ext cx="5990188"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Disordered-eating.</a:t>
            </a:r>
          </a:p>
        </p:txBody>
      </p:sp>
      <p:sp>
        <p:nvSpPr>
          <p:cNvPr id="213" name="People-pleasing."/>
          <p:cNvSpPr txBox="1"/>
          <p:nvPr/>
        </p:nvSpPr>
        <p:spPr>
          <a:xfrm>
            <a:off x="5766953" y="4665634"/>
            <a:ext cx="5253864"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People-pleasing.</a:t>
            </a:r>
          </a:p>
        </p:txBody>
      </p:sp>
      <p:sp>
        <p:nvSpPr>
          <p:cNvPr id="214" name="Dishonesty."/>
          <p:cNvSpPr txBox="1"/>
          <p:nvPr/>
        </p:nvSpPr>
        <p:spPr>
          <a:xfrm>
            <a:off x="5634132" y="4024042"/>
            <a:ext cx="3793186"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Dishonesty.</a:t>
            </a:r>
          </a:p>
        </p:txBody>
      </p:sp>
      <p:sp>
        <p:nvSpPr>
          <p:cNvPr id="215" name="Alcohol."/>
          <p:cNvSpPr txBox="1"/>
          <p:nvPr/>
        </p:nvSpPr>
        <p:spPr>
          <a:xfrm>
            <a:off x="5470934" y="3377261"/>
            <a:ext cx="2792350"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Alcohol.</a:t>
            </a:r>
          </a:p>
        </p:txBody>
      </p:sp>
      <p:sp>
        <p:nvSpPr>
          <p:cNvPr id="216" name="Self-doubt."/>
          <p:cNvSpPr txBox="1"/>
          <p:nvPr/>
        </p:nvSpPr>
        <p:spPr>
          <a:xfrm>
            <a:off x="9197185" y="2758172"/>
            <a:ext cx="3645218"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Self-doubt.</a:t>
            </a:r>
          </a:p>
        </p:txBody>
      </p:sp>
      <p:sp>
        <p:nvSpPr>
          <p:cNvPr id="217" name="Workaholism."/>
          <p:cNvSpPr txBox="1"/>
          <p:nvPr/>
        </p:nvSpPr>
        <p:spPr>
          <a:xfrm>
            <a:off x="9270572" y="4665634"/>
            <a:ext cx="4806463"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Workaholism.</a:t>
            </a:r>
          </a:p>
        </p:txBody>
      </p:sp>
      <p:sp>
        <p:nvSpPr>
          <p:cNvPr id="218" name="Chemical addiction."/>
          <p:cNvSpPr txBox="1"/>
          <p:nvPr/>
        </p:nvSpPr>
        <p:spPr>
          <a:xfrm>
            <a:off x="7515991" y="3453550"/>
            <a:ext cx="6638660"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Chemical addiction.</a:t>
            </a:r>
          </a:p>
        </p:txBody>
      </p:sp>
      <p:sp>
        <p:nvSpPr>
          <p:cNvPr id="220" name="Lack of boundaries."/>
          <p:cNvSpPr txBox="1"/>
          <p:nvPr/>
        </p:nvSpPr>
        <p:spPr>
          <a:xfrm>
            <a:off x="6040794" y="1029383"/>
            <a:ext cx="6526532"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Lack of boundaries.</a:t>
            </a:r>
          </a:p>
        </p:txBody>
      </p:sp>
      <p:sp>
        <p:nvSpPr>
          <p:cNvPr id="221" name="Guilt."/>
          <p:cNvSpPr txBox="1"/>
          <p:nvPr/>
        </p:nvSpPr>
        <p:spPr>
          <a:xfrm>
            <a:off x="10218243" y="1049204"/>
            <a:ext cx="1919351"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Guilt.</a:t>
            </a:r>
          </a:p>
        </p:txBody>
      </p:sp>
      <p:sp>
        <p:nvSpPr>
          <p:cNvPr id="222" name="Isolation."/>
          <p:cNvSpPr txBox="1"/>
          <p:nvPr/>
        </p:nvSpPr>
        <p:spPr>
          <a:xfrm>
            <a:off x="9885070" y="2170366"/>
            <a:ext cx="3114336"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Isolation.</a:t>
            </a:r>
          </a:p>
        </p:txBody>
      </p:sp>
      <p:sp>
        <p:nvSpPr>
          <p:cNvPr id="223" name="Need for affirmation."/>
          <p:cNvSpPr txBox="1"/>
          <p:nvPr/>
        </p:nvSpPr>
        <p:spPr>
          <a:xfrm>
            <a:off x="5486462" y="2170366"/>
            <a:ext cx="6806642"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Need for affirmation.</a:t>
            </a:r>
          </a:p>
        </p:txBody>
      </p:sp>
      <p:sp>
        <p:nvSpPr>
          <p:cNvPr id="224" name="Low-self esteem."/>
          <p:cNvSpPr txBox="1"/>
          <p:nvPr/>
        </p:nvSpPr>
        <p:spPr>
          <a:xfrm>
            <a:off x="6986080" y="412628"/>
            <a:ext cx="5568839"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Low-self esteem.</a:t>
            </a:r>
          </a:p>
        </p:txBody>
      </p:sp>
      <p:sp>
        <p:nvSpPr>
          <p:cNvPr id="225" name="Pride."/>
          <p:cNvSpPr txBox="1"/>
          <p:nvPr/>
        </p:nvSpPr>
        <p:spPr>
          <a:xfrm>
            <a:off x="10418713" y="1609651"/>
            <a:ext cx="2047050"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Pride.</a:t>
            </a:r>
          </a:p>
        </p:txBody>
      </p:sp>
      <p:sp>
        <p:nvSpPr>
          <p:cNvPr id="226" name="Dysfunctional Family."/>
          <p:cNvSpPr txBox="1"/>
          <p:nvPr/>
        </p:nvSpPr>
        <p:spPr>
          <a:xfrm>
            <a:off x="5672127" y="1585400"/>
            <a:ext cx="6806643" cy="939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lnSpc>
                <a:spcPct val="100000"/>
              </a:lnSpc>
              <a:spcBef>
                <a:spcPts val="0"/>
              </a:spcBef>
              <a:defRPr sz="3600">
                <a:solidFill>
                  <a:srgbClr val="FFFFFF"/>
                </a:solidFill>
                <a:latin typeface="Danmark-Light"/>
                <a:ea typeface="Danmark-Light"/>
                <a:cs typeface="Danmark-Light"/>
                <a:sym typeface="Danmark Light"/>
              </a:defRPr>
            </a:lvl1pPr>
          </a:lstStyle>
          <a:p>
            <a:r>
              <a:t>Dysfunctional Family.</a:t>
            </a:r>
          </a:p>
        </p:txBody>
      </p:sp>
      <p:pic>
        <p:nvPicPr>
          <p:cNvPr id="227"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453" name="Exercise 3: Am I ready?"/>
          <p:cNvSpPr txBox="1"/>
          <p:nvPr/>
        </p:nvSpPr>
        <p:spPr>
          <a:xfrm>
            <a:off x="2092339" y="641477"/>
            <a:ext cx="465663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1733930">
              <a:spcBef>
                <a:spcPts val="0"/>
              </a:spcBef>
              <a:defRPr sz="3200">
                <a:solidFill>
                  <a:srgbClr val="FFFFFF"/>
                </a:solidFill>
                <a:latin typeface="Danmark-Light"/>
                <a:ea typeface="Danmark-Light"/>
                <a:cs typeface="Danmark-Light"/>
                <a:sym typeface="Danmark Light"/>
              </a:defRPr>
            </a:pPr>
            <a:r>
              <a:rPr>
                <a:latin typeface="Danmark Bold"/>
                <a:ea typeface="Danmark Bold"/>
                <a:cs typeface="Danmark Bold"/>
                <a:sym typeface="Danmark Bold"/>
              </a:rPr>
              <a:t>Exercise 3:</a:t>
            </a:r>
            <a:r>
              <a:t> Am I ready?</a:t>
            </a:r>
          </a:p>
        </p:txBody>
      </p:sp>
      <p:sp>
        <p:nvSpPr>
          <p:cNvPr id="454" name="To each person on the list, ask yourself the following:…"/>
          <p:cNvSpPr txBox="1"/>
          <p:nvPr/>
        </p:nvSpPr>
        <p:spPr>
          <a:xfrm>
            <a:off x="2056452" y="3728812"/>
            <a:ext cx="8891896" cy="440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00000"/>
              </a:lnSpc>
              <a:spcBef>
                <a:spcPts val="0"/>
              </a:spcBef>
              <a:defRPr sz="3266">
                <a:solidFill>
                  <a:srgbClr val="FFFFFF"/>
                </a:solidFill>
                <a:latin typeface="Calibre Regular"/>
                <a:ea typeface="Calibre Regular"/>
                <a:cs typeface="Calibre Regular"/>
                <a:sym typeface="Calibre"/>
              </a:defRPr>
            </a:pPr>
            <a:r>
              <a:t>To each person on the list, ask yourself the following:</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a:p>
          <a:p>
            <a:pPr defTabSz="457200">
              <a:lnSpc>
                <a:spcPct val="100000"/>
              </a:lnSpc>
              <a:spcBef>
                <a:spcPts val="0"/>
              </a:spcBef>
              <a:defRPr sz="3266">
                <a:solidFill>
                  <a:srgbClr val="FFFFFF"/>
                </a:solidFill>
                <a:latin typeface="Calibre Regular"/>
                <a:ea typeface="Calibre Regular"/>
                <a:cs typeface="Calibre Regular"/>
                <a:sym typeface="Calibre"/>
              </a:defRPr>
            </a:pPr>
            <a:r>
              <a:t>To whom of these people am I ready to make amends?</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a:p>
          <a:p>
            <a:pPr defTabSz="457200">
              <a:lnSpc>
                <a:spcPct val="100000"/>
              </a:lnSpc>
              <a:spcBef>
                <a:spcPts val="0"/>
              </a:spcBef>
              <a:defRPr sz="3266">
                <a:solidFill>
                  <a:srgbClr val="FFFFFF"/>
                </a:solidFill>
                <a:latin typeface="Calibre Regular"/>
                <a:ea typeface="Calibre Regular"/>
                <a:cs typeface="Calibre Regular"/>
                <a:sym typeface="Calibre"/>
              </a:defRPr>
            </a:pPr>
            <a:r>
              <a:t>To whom am I almost ready to make amends?</a:t>
            </a:r>
          </a:p>
          <a:p>
            <a:pPr defTabSz="457200">
              <a:lnSpc>
                <a:spcPct val="100000"/>
              </a:lnSpc>
              <a:spcBef>
                <a:spcPts val="0"/>
              </a:spcBef>
              <a:defRPr sz="3266">
                <a:solidFill>
                  <a:srgbClr val="FFFFFF"/>
                </a:solidFill>
                <a:latin typeface="Calibre Regular"/>
                <a:ea typeface="Calibre Regular"/>
                <a:cs typeface="Calibre Regular"/>
                <a:sym typeface="Calibre"/>
              </a:defRPr>
            </a:pPr>
            <a:endParaRPr/>
          </a:p>
          <a:p>
            <a:pPr defTabSz="457200">
              <a:lnSpc>
                <a:spcPct val="100000"/>
              </a:lnSpc>
              <a:spcBef>
                <a:spcPts val="0"/>
              </a:spcBef>
              <a:defRPr sz="3266">
                <a:solidFill>
                  <a:srgbClr val="FFFFFF"/>
                </a:solidFill>
                <a:latin typeface="Calibre Regular"/>
                <a:ea typeface="Calibre Regular"/>
                <a:cs typeface="Calibre Regular"/>
                <a:sym typeface="Calibre"/>
              </a:defRPr>
            </a:pPr>
            <a:r>
              <a:t>To whom will I probably never make amends?</a:t>
            </a:r>
            <a:endParaRPr sz="2766" i="1"/>
          </a:p>
          <a:p>
            <a:pPr defTabSz="457200">
              <a:lnSpc>
                <a:spcPct val="100000"/>
              </a:lnSpc>
              <a:spcBef>
                <a:spcPts val="0"/>
              </a:spcBef>
              <a:defRPr sz="2766" i="1">
                <a:solidFill>
                  <a:srgbClr val="FFFFFF"/>
                </a:solidFill>
                <a:latin typeface="Calibre Regular"/>
                <a:ea typeface="Calibre Regular"/>
                <a:cs typeface="Calibre Regular"/>
                <a:sym typeface="Calibre"/>
              </a:defRPr>
            </a:pPr>
            <a:r>
              <a:t>(Because it may harm myself, them or others, or they may have died)</a:t>
            </a:r>
          </a:p>
        </p:txBody>
      </p:sp>
      <p:sp>
        <p:nvSpPr>
          <p:cNvPr id="455" name="What emotions do I experience as I read through the list?"/>
          <p:cNvSpPr txBox="1"/>
          <p:nvPr/>
        </p:nvSpPr>
        <p:spPr>
          <a:xfrm>
            <a:off x="2056452" y="2232705"/>
            <a:ext cx="8891896"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lnSpc>
                <a:spcPct val="100000"/>
              </a:lnSpc>
              <a:spcBef>
                <a:spcPts val="0"/>
              </a:spcBef>
              <a:defRPr sz="3266">
                <a:solidFill>
                  <a:srgbClr val="FFFFFF"/>
                </a:solidFill>
                <a:latin typeface="Calibre Regular"/>
                <a:ea typeface="Calibre Regular"/>
                <a:cs typeface="Calibre Regular"/>
                <a:sym typeface="Calibre"/>
              </a:defRPr>
            </a:lvl1pPr>
          </a:lstStyle>
          <a:p>
            <a:r>
              <a:t>What emotions do I experience as I read through the list?</a:t>
            </a:r>
          </a:p>
        </p:txBody>
      </p:sp>
      <p:sp>
        <p:nvSpPr>
          <p:cNvPr id="456"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57" name="08"/>
          <p:cNvSpPr txBox="1"/>
          <p:nvPr/>
        </p:nvSpPr>
        <p:spPr>
          <a:xfrm>
            <a:off x="12110138" y="123302"/>
            <a:ext cx="8756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08</a:t>
            </a:r>
          </a:p>
        </p:txBody>
      </p:sp>
      <p:pic>
        <p:nvPicPr>
          <p:cNvPr id="458"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459"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WELCOME TO"/>
          <p:cNvSpPr txBox="1"/>
          <p:nvPr/>
        </p:nvSpPr>
        <p:spPr>
          <a:xfrm>
            <a:off x="3850573" y="2751355"/>
            <a:ext cx="5303654" cy="5318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pPr algn="ctr" defTabSz="252871">
              <a:lnSpc>
                <a:spcPct val="100000"/>
              </a:lnSpc>
              <a:spcBef>
                <a:spcPts val="0"/>
              </a:spcBef>
              <a:defRPr sz="7000">
                <a:solidFill>
                  <a:srgbClr val="FFFFFF"/>
                </a:solidFill>
                <a:latin typeface="Calibri"/>
                <a:ea typeface="Calibri"/>
                <a:cs typeface="Calibri"/>
                <a:sym typeface="Calibri"/>
              </a:defRPr>
            </a:pPr>
            <a:r>
              <a:rPr dirty="0"/>
              <a:t>WELCOME TO </a:t>
            </a:r>
          </a:p>
          <a:p>
            <a:pPr algn="ctr" defTabSz="252871">
              <a:lnSpc>
                <a:spcPct val="100000"/>
              </a:lnSpc>
              <a:spcBef>
                <a:spcPts val="0"/>
              </a:spcBef>
              <a:defRPr sz="7000">
                <a:solidFill>
                  <a:srgbClr val="FFFFFF"/>
                </a:solidFill>
                <a:latin typeface="Calibri"/>
                <a:ea typeface="Calibri"/>
                <a:cs typeface="Calibri"/>
                <a:sym typeface="Calibri"/>
              </a:defRPr>
            </a:pPr>
            <a:endParaRPr dirty="0"/>
          </a:p>
          <a:p>
            <a:pPr algn="ctr" defTabSz="252871">
              <a:lnSpc>
                <a:spcPct val="100000"/>
              </a:lnSpc>
              <a:spcBef>
                <a:spcPts val="0"/>
              </a:spcBef>
              <a:defRPr sz="7000">
                <a:solidFill>
                  <a:srgbClr val="FFFFFF"/>
                </a:solidFill>
                <a:latin typeface="Calibri"/>
                <a:ea typeface="Calibri"/>
                <a:cs typeface="Calibri"/>
                <a:sym typeface="Calibri"/>
              </a:defRPr>
            </a:pPr>
            <a:r>
              <a:rPr dirty="0"/>
              <a:t>       </a:t>
            </a:r>
          </a:p>
          <a:p>
            <a:pPr algn="ctr" defTabSz="252871">
              <a:lnSpc>
                <a:spcPct val="100000"/>
              </a:lnSpc>
              <a:spcBef>
                <a:spcPts val="0"/>
              </a:spcBef>
              <a:defRPr sz="7000">
                <a:solidFill>
                  <a:srgbClr val="FFFFFF"/>
                </a:solidFill>
                <a:latin typeface="Calibri"/>
                <a:ea typeface="Calibri"/>
                <a:cs typeface="Calibri"/>
                <a:sym typeface="Calibri"/>
              </a:defRPr>
            </a:pPr>
            <a:endParaRPr dirty="0"/>
          </a:p>
        </p:txBody>
      </p:sp>
      <p:pic>
        <p:nvPicPr>
          <p:cNvPr id="462" name="STEPS-LOGO-WHITE.png" descr="STEPS-LOGO-WHITE.png"/>
          <p:cNvPicPr>
            <a:picLocks noChangeAspect="1"/>
          </p:cNvPicPr>
          <p:nvPr/>
        </p:nvPicPr>
        <p:blipFill>
          <a:blip r:embed="rId2"/>
          <a:stretch>
            <a:fillRect/>
          </a:stretch>
        </p:blipFill>
        <p:spPr>
          <a:xfrm>
            <a:off x="4011497" y="4242477"/>
            <a:ext cx="4981806" cy="1059733"/>
          </a:xfrm>
          <a:prstGeom prst="rect">
            <a:avLst/>
          </a:prstGeom>
          <a:ln w="12700">
            <a:miter lim="400000"/>
          </a:ln>
        </p:spPr>
      </p:pic>
      <p:sp>
        <p:nvSpPr>
          <p:cNvPr id="463" name="STEP 11 - Connection Session"/>
          <p:cNvSpPr txBox="1"/>
          <p:nvPr/>
        </p:nvSpPr>
        <p:spPr>
          <a:xfrm>
            <a:off x="1975268" y="6001999"/>
            <a:ext cx="8919846" cy="85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900">
                <a:solidFill>
                  <a:srgbClr val="FFFFFF"/>
                </a:solidFill>
                <a:latin typeface="Danmark-Light"/>
                <a:ea typeface="Danmark-Light"/>
                <a:cs typeface="Danmark-Light"/>
                <a:sym typeface="Danmark Light"/>
              </a:defRPr>
            </a:pPr>
            <a:r>
              <a:rPr>
                <a:latin typeface="Danmark Bold"/>
                <a:ea typeface="Danmark Bold"/>
                <a:cs typeface="Danmark Bold"/>
                <a:sym typeface="Danmark Bold"/>
              </a:rPr>
              <a:t>STEP</a:t>
            </a:r>
            <a:r>
              <a:t> </a:t>
            </a:r>
            <a:r>
              <a:rPr>
                <a:latin typeface="Danmark Bold"/>
                <a:ea typeface="Danmark Bold"/>
                <a:cs typeface="Danmark Bold"/>
                <a:sym typeface="Danmark Bold"/>
              </a:rPr>
              <a:t>11 - Connection Session</a:t>
            </a:r>
          </a:p>
        </p:txBody>
      </p:sp>
      <p:sp>
        <p:nvSpPr>
          <p:cNvPr id="464" name="We will start at [insert time]"/>
          <p:cNvSpPr txBox="1"/>
          <p:nvPr/>
        </p:nvSpPr>
        <p:spPr>
          <a:xfrm>
            <a:off x="4628654" y="8070338"/>
            <a:ext cx="3747492" cy="495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1733930">
              <a:spcBef>
                <a:spcPts val="0"/>
              </a:spcBef>
              <a:defRPr sz="2600">
                <a:solidFill>
                  <a:srgbClr val="FFFFFF"/>
                </a:solidFill>
                <a:latin typeface="Calibre Regular"/>
                <a:ea typeface="Calibre Regular"/>
                <a:cs typeface="Calibre Regular"/>
                <a:sym typeface="Calibre"/>
              </a:defRPr>
            </a:pPr>
            <a:r>
              <a:t>We will start at</a:t>
            </a:r>
            <a:r>
              <a:rPr b="1"/>
              <a:t> [insert time]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466" name="Prayer"/>
          <p:cNvSpPr txBox="1"/>
          <p:nvPr/>
        </p:nvSpPr>
        <p:spPr>
          <a:xfrm>
            <a:off x="944955" y="879879"/>
            <a:ext cx="1344474"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Light"/>
                <a:ea typeface="Danmark-Light"/>
                <a:cs typeface="Danmark-Light"/>
                <a:sym typeface="Danmark Light"/>
              </a:defRPr>
            </a:lvl1pPr>
          </a:lstStyle>
          <a:p>
            <a:r>
              <a:t>Prayer</a:t>
            </a:r>
          </a:p>
        </p:txBody>
      </p:sp>
      <p:sp>
        <p:nvSpPr>
          <p:cNvPr id="467" name="God…"/>
          <p:cNvSpPr txBox="1"/>
          <p:nvPr/>
        </p:nvSpPr>
        <p:spPr>
          <a:xfrm>
            <a:off x="1755889" y="2378709"/>
            <a:ext cx="9493022" cy="4996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1733930">
              <a:spcBef>
                <a:spcPts val="0"/>
              </a:spcBef>
              <a:defRPr sz="3900">
                <a:solidFill>
                  <a:srgbClr val="FFFFFF"/>
                </a:solidFill>
                <a:latin typeface="Calibre Regular"/>
                <a:ea typeface="Calibre Regular"/>
                <a:cs typeface="Calibre Regular"/>
                <a:sym typeface="Calibre"/>
              </a:defRPr>
            </a:pPr>
            <a:r>
              <a:t>God</a:t>
            </a:r>
          </a:p>
          <a:p>
            <a:pPr defTabSz="1733930">
              <a:spcBef>
                <a:spcPts val="0"/>
              </a:spcBef>
              <a:defRPr sz="3900">
                <a:solidFill>
                  <a:srgbClr val="FFFFFF"/>
                </a:solidFill>
                <a:latin typeface="Calibre Regular"/>
                <a:ea typeface="Calibre Regular"/>
                <a:cs typeface="Calibre Regular"/>
                <a:sym typeface="Calibre"/>
              </a:defRPr>
            </a:pPr>
            <a:endParaRPr/>
          </a:p>
          <a:p>
            <a:pPr defTabSz="1733930">
              <a:spcBef>
                <a:spcPts val="0"/>
              </a:spcBef>
              <a:defRPr sz="3900">
                <a:solidFill>
                  <a:srgbClr val="FFFFFF"/>
                </a:solidFill>
                <a:latin typeface="Calibre Regular"/>
                <a:ea typeface="Calibre Regular"/>
                <a:cs typeface="Calibre Regular"/>
                <a:sym typeface="Calibre"/>
              </a:defRPr>
            </a:pPr>
            <a:r>
              <a:t>Grant me the serenity</a:t>
            </a:r>
          </a:p>
          <a:p>
            <a:pPr defTabSz="1733930">
              <a:spcBef>
                <a:spcPts val="0"/>
              </a:spcBef>
              <a:defRPr sz="3900">
                <a:solidFill>
                  <a:srgbClr val="FFFFFF"/>
                </a:solidFill>
                <a:latin typeface="Calibre Regular"/>
                <a:ea typeface="Calibre Regular"/>
                <a:cs typeface="Calibre Regular"/>
                <a:sym typeface="Calibre"/>
              </a:defRPr>
            </a:pPr>
            <a:r>
              <a:t>To accept the things I cannot change</a:t>
            </a:r>
          </a:p>
          <a:p>
            <a:pPr defTabSz="1733930">
              <a:spcBef>
                <a:spcPts val="0"/>
              </a:spcBef>
              <a:defRPr sz="3900">
                <a:solidFill>
                  <a:srgbClr val="FFFFFF"/>
                </a:solidFill>
                <a:latin typeface="Calibre Regular"/>
                <a:ea typeface="Calibre Regular"/>
                <a:cs typeface="Calibre Regular"/>
                <a:sym typeface="Calibre"/>
              </a:defRPr>
            </a:pPr>
            <a:r>
              <a:t>The courage to change the things I can</a:t>
            </a:r>
          </a:p>
          <a:p>
            <a:pPr defTabSz="1733930">
              <a:spcBef>
                <a:spcPts val="0"/>
              </a:spcBef>
              <a:defRPr sz="3900">
                <a:solidFill>
                  <a:srgbClr val="FFFFFF"/>
                </a:solidFill>
                <a:latin typeface="Calibre Regular"/>
                <a:ea typeface="Calibre Regular"/>
                <a:cs typeface="Calibre Regular"/>
                <a:sym typeface="Calibre"/>
              </a:defRPr>
            </a:pPr>
            <a:r>
              <a:t>And the wisdom to know the difference</a:t>
            </a:r>
          </a:p>
          <a:p>
            <a:pPr defTabSz="1733930">
              <a:spcBef>
                <a:spcPts val="0"/>
              </a:spcBef>
              <a:defRPr sz="3900">
                <a:solidFill>
                  <a:srgbClr val="FFFFFF"/>
                </a:solidFill>
                <a:latin typeface="Calibre Regular"/>
                <a:ea typeface="Calibre Regular"/>
                <a:cs typeface="Calibre Regular"/>
                <a:sym typeface="Calibre"/>
              </a:defRPr>
            </a:pPr>
            <a:endParaRPr/>
          </a:p>
          <a:p>
            <a:pPr defTabSz="1733930">
              <a:spcBef>
                <a:spcPts val="0"/>
              </a:spcBef>
              <a:defRPr sz="3900">
                <a:solidFill>
                  <a:srgbClr val="FFFFFF"/>
                </a:solidFill>
                <a:latin typeface="Calibre Regular"/>
                <a:ea typeface="Calibre Regular"/>
                <a:cs typeface="Calibre Regular"/>
                <a:sym typeface="Calibre"/>
              </a:defRPr>
            </a:pPr>
            <a:r>
              <a:t>Amen</a:t>
            </a:r>
          </a:p>
        </p:txBody>
      </p:sp>
      <p:sp>
        <p:nvSpPr>
          <p:cNvPr id="468"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69" name="11"/>
          <p:cNvSpPr txBox="1"/>
          <p:nvPr/>
        </p:nvSpPr>
        <p:spPr>
          <a:xfrm>
            <a:off x="12110138" y="123302"/>
            <a:ext cx="718821"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11</a:t>
            </a:r>
          </a:p>
        </p:txBody>
      </p:sp>
      <p:pic>
        <p:nvPicPr>
          <p:cNvPr id="470"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471"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473" name="Step 11"/>
          <p:cNvSpPr txBox="1"/>
          <p:nvPr/>
        </p:nvSpPr>
        <p:spPr>
          <a:xfrm>
            <a:off x="910411" y="879879"/>
            <a:ext cx="1413562"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Light"/>
                <a:ea typeface="Danmark-Light"/>
                <a:cs typeface="Danmark-Light"/>
                <a:sym typeface="Danmark Light"/>
              </a:defRPr>
            </a:lvl1pPr>
          </a:lstStyle>
          <a:p>
            <a:r>
              <a:t>Step 11</a:t>
            </a:r>
          </a:p>
        </p:txBody>
      </p:sp>
      <p:sp>
        <p:nvSpPr>
          <p:cNvPr id="474" name="We sought through prayer and meditation to improve our conscious contact with God, praying only for the knowledge of His will for us and power to carry that out."/>
          <p:cNvSpPr txBox="1"/>
          <p:nvPr/>
        </p:nvSpPr>
        <p:spPr>
          <a:xfrm>
            <a:off x="1755889" y="3184525"/>
            <a:ext cx="9493022" cy="3384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just" defTabSz="1733930">
              <a:lnSpc>
                <a:spcPct val="150000"/>
              </a:lnSpc>
              <a:spcBef>
                <a:spcPts val="0"/>
              </a:spcBef>
              <a:defRPr sz="3900">
                <a:solidFill>
                  <a:srgbClr val="FFFFFF"/>
                </a:solidFill>
                <a:latin typeface="Danmark-Light"/>
                <a:ea typeface="Danmark-Light"/>
                <a:cs typeface="Danmark-Light"/>
                <a:sym typeface="Danmark Light"/>
              </a:defRPr>
            </a:pPr>
            <a:r>
              <a:t>We sought through </a:t>
            </a:r>
            <a:r>
              <a:rPr i="1" u="sng">
                <a:latin typeface="Baskerville"/>
                <a:ea typeface="Baskerville"/>
                <a:cs typeface="Baskerville"/>
                <a:sym typeface="Baskerville"/>
              </a:rPr>
              <a:t>prayer</a:t>
            </a:r>
            <a:r>
              <a:t> and </a:t>
            </a:r>
            <a:r>
              <a:rPr i="1" u="sng">
                <a:latin typeface="Baskerville"/>
                <a:ea typeface="Baskerville"/>
                <a:cs typeface="Baskerville"/>
                <a:sym typeface="Baskerville"/>
              </a:rPr>
              <a:t>meditation</a:t>
            </a:r>
            <a:r>
              <a:t> to improve our </a:t>
            </a:r>
            <a:r>
              <a:rPr i="1" u="sng">
                <a:latin typeface="Baskerville"/>
                <a:ea typeface="Baskerville"/>
                <a:cs typeface="Baskerville"/>
                <a:sym typeface="Baskerville"/>
              </a:rPr>
              <a:t>conscious contact</a:t>
            </a:r>
            <a:r>
              <a:t> with </a:t>
            </a:r>
            <a:r>
              <a:rPr i="1" u="sng">
                <a:latin typeface="Baskerville"/>
                <a:ea typeface="Baskerville"/>
                <a:cs typeface="Baskerville"/>
                <a:sym typeface="Baskerville"/>
              </a:rPr>
              <a:t>God</a:t>
            </a:r>
            <a:r>
              <a:t>, praying only for the knowledge of </a:t>
            </a:r>
            <a:r>
              <a:rPr i="1" u="sng">
                <a:latin typeface="Baskerville"/>
                <a:ea typeface="Baskerville"/>
                <a:cs typeface="Baskerville"/>
                <a:sym typeface="Baskerville"/>
              </a:rPr>
              <a:t>His will for us</a:t>
            </a:r>
            <a:r>
              <a:t> and </a:t>
            </a:r>
            <a:r>
              <a:rPr i="1" u="sng">
                <a:latin typeface="Baskerville"/>
                <a:ea typeface="Baskerville"/>
                <a:cs typeface="Baskerville"/>
                <a:sym typeface="Baskerville"/>
              </a:rPr>
              <a:t>power</a:t>
            </a:r>
            <a:r>
              <a:t> to carry that out.</a:t>
            </a:r>
          </a:p>
        </p:txBody>
      </p:sp>
      <p:sp>
        <p:nvSpPr>
          <p:cNvPr id="475"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76" name="11"/>
          <p:cNvSpPr txBox="1"/>
          <p:nvPr/>
        </p:nvSpPr>
        <p:spPr>
          <a:xfrm>
            <a:off x="12110138" y="123302"/>
            <a:ext cx="718821"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11</a:t>
            </a:r>
          </a:p>
        </p:txBody>
      </p:sp>
      <p:pic>
        <p:nvPicPr>
          <p:cNvPr id="477"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478"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480" name="Time of Reflection"/>
          <p:cNvSpPr txBox="1"/>
          <p:nvPr/>
        </p:nvSpPr>
        <p:spPr>
          <a:xfrm>
            <a:off x="577249" y="578224"/>
            <a:ext cx="3661361"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 Bold"/>
                <a:ea typeface="Danmark Bold"/>
                <a:cs typeface="Danmark Bold"/>
                <a:sym typeface="Danmark Bold"/>
              </a:defRPr>
            </a:lvl1pPr>
          </a:lstStyle>
          <a:p>
            <a:r>
              <a:t>Time of Reflection</a:t>
            </a:r>
          </a:p>
        </p:txBody>
      </p:sp>
      <p:sp>
        <p:nvSpPr>
          <p:cNvPr id="481" name="Text"/>
          <p:cNvSpPr txBox="1"/>
          <p:nvPr/>
        </p:nvSpPr>
        <p:spPr>
          <a:xfrm>
            <a:off x="1949172" y="2626129"/>
            <a:ext cx="8891895"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00000"/>
              </a:lnSpc>
              <a:spcBef>
                <a:spcPts val="0"/>
              </a:spcBef>
              <a:defRPr sz="3266">
                <a:solidFill>
                  <a:srgbClr val="FFFFFF"/>
                </a:solidFill>
                <a:latin typeface="Calibre Regular"/>
                <a:ea typeface="Calibre Regular"/>
                <a:cs typeface="Calibre Regular"/>
                <a:sym typeface="Calibre"/>
              </a:defRPr>
            </a:pPr>
            <a:endParaRPr i="1"/>
          </a:p>
        </p:txBody>
      </p:sp>
      <p:pic>
        <p:nvPicPr>
          <p:cNvPr id="482" name="Resource_ Candle Flame Video.mp4" descr="Resource_ Candle Flame Video.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942095" y="1609429"/>
            <a:ext cx="11120610" cy="6255342"/>
          </a:xfrm>
          <a:prstGeom prst="rect">
            <a:avLst/>
          </a:prstGeom>
        </p:spPr>
      </p:pic>
      <p:sp>
        <p:nvSpPr>
          <p:cNvPr id="483"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84" name="11"/>
          <p:cNvSpPr txBox="1"/>
          <p:nvPr/>
        </p:nvSpPr>
        <p:spPr>
          <a:xfrm>
            <a:off x="12110138" y="123302"/>
            <a:ext cx="718821"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11</a:t>
            </a:r>
          </a:p>
        </p:txBody>
      </p:sp>
      <p:pic>
        <p:nvPicPr>
          <p:cNvPr id="485" name="STEPS-LOGO-WHITE.png" descr="STEPS-LOGO-WHITE.png"/>
          <p:cNvPicPr>
            <a:picLocks noChangeAspect="1"/>
          </p:cNvPicPr>
          <p:nvPr/>
        </p:nvPicPr>
        <p:blipFill>
          <a:blip r:embed="rId5"/>
          <a:stretch>
            <a:fillRect/>
          </a:stretch>
        </p:blipFill>
        <p:spPr>
          <a:xfrm>
            <a:off x="11381142" y="8965586"/>
            <a:ext cx="1226134" cy="260825"/>
          </a:xfrm>
          <a:prstGeom prst="rect">
            <a:avLst/>
          </a:prstGeom>
          <a:ln w="12700">
            <a:miter lim="400000"/>
          </a:ln>
        </p:spPr>
      </p:pic>
      <p:sp>
        <p:nvSpPr>
          <p:cNvPr id="486"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92" fill="hold"/>
                                        <p:tgtEl>
                                          <p:spTgt spid="4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103">
                <p:cTn id="7" fill="hold" display="0">
                  <p:stCondLst>
                    <p:cond delay="indefinite"/>
                  </p:stCondLst>
                </p:cTn>
                <p:tgtEl>
                  <p:spTgt spid="482"/>
                </p:tgtEl>
              </p:cMediaNode>
            </p:video>
            <p:seq concurrent="1" prevAc="none" nextAc="seek">
              <p:cTn id="8" restart="whenNotActive" fill="hold" evtFilter="cancelBubble" nodeType="interactiveSeq">
                <p:stCondLst>
                  <p:cond evt="onClick" delay="0">
                    <p:tgtEl>
                      <p:spTgt spid="48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82"/>
                                        </p:tgtEl>
                                      </p:cBhvr>
                                    </p:cmd>
                                  </p:childTnLst>
                                </p:cTn>
                              </p:par>
                            </p:childTnLst>
                          </p:cTn>
                        </p:par>
                      </p:childTnLst>
                    </p:cTn>
                  </p:par>
                </p:childTnLst>
              </p:cTn>
              <p:nextCondLst>
                <p:cond evt="onClick" delay="0">
                  <p:tgtEl>
                    <p:spTgt spid="48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488" name="Jesus, you stand before me……"/>
          <p:cNvSpPr txBox="1"/>
          <p:nvPr/>
        </p:nvSpPr>
        <p:spPr>
          <a:xfrm>
            <a:off x="1755889" y="1572894"/>
            <a:ext cx="9493022" cy="66078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1733930">
              <a:spcBef>
                <a:spcPts val="0"/>
              </a:spcBef>
              <a:defRPr sz="3900">
                <a:solidFill>
                  <a:srgbClr val="FFFFFF"/>
                </a:solidFill>
                <a:latin typeface="Calibre Regular"/>
                <a:ea typeface="Calibre Regular"/>
                <a:cs typeface="Calibre Regular"/>
                <a:sym typeface="Calibre"/>
              </a:defRPr>
            </a:pPr>
            <a:r>
              <a:t>Jesus, you stand before me…</a:t>
            </a:r>
          </a:p>
          <a:p>
            <a:pPr defTabSz="1733930">
              <a:spcBef>
                <a:spcPts val="0"/>
              </a:spcBef>
              <a:defRPr sz="3900">
                <a:solidFill>
                  <a:srgbClr val="FFFFFF"/>
                </a:solidFill>
                <a:latin typeface="Calibre Regular"/>
                <a:ea typeface="Calibre Regular"/>
                <a:cs typeface="Calibre Regular"/>
                <a:sym typeface="Calibre"/>
              </a:defRPr>
            </a:pPr>
            <a:r>
              <a:t>You stand behind me</a:t>
            </a:r>
          </a:p>
          <a:p>
            <a:pPr defTabSz="1733930">
              <a:spcBef>
                <a:spcPts val="0"/>
              </a:spcBef>
              <a:defRPr sz="3900">
                <a:solidFill>
                  <a:srgbClr val="FFFFFF"/>
                </a:solidFill>
                <a:latin typeface="Calibre Regular"/>
                <a:ea typeface="Calibre Regular"/>
                <a:cs typeface="Calibre Regular"/>
                <a:sym typeface="Calibre"/>
              </a:defRPr>
            </a:pPr>
            <a:r>
              <a:t>You are on my right side</a:t>
            </a:r>
          </a:p>
          <a:p>
            <a:pPr defTabSz="1733930">
              <a:spcBef>
                <a:spcPts val="0"/>
              </a:spcBef>
              <a:defRPr sz="3900">
                <a:solidFill>
                  <a:srgbClr val="FFFFFF"/>
                </a:solidFill>
                <a:latin typeface="Calibre Regular"/>
                <a:ea typeface="Calibre Regular"/>
                <a:cs typeface="Calibre Regular"/>
                <a:sym typeface="Calibre"/>
              </a:defRPr>
            </a:pPr>
            <a:r>
              <a:t>You are on my left side</a:t>
            </a:r>
          </a:p>
          <a:p>
            <a:pPr defTabSz="1733930">
              <a:spcBef>
                <a:spcPts val="0"/>
              </a:spcBef>
              <a:defRPr sz="3900">
                <a:solidFill>
                  <a:srgbClr val="FFFFFF"/>
                </a:solidFill>
                <a:latin typeface="Calibre Regular"/>
                <a:ea typeface="Calibre Regular"/>
                <a:cs typeface="Calibre Regular"/>
                <a:sym typeface="Calibre"/>
              </a:defRPr>
            </a:pPr>
            <a:r>
              <a:t>You are beneath me..</a:t>
            </a:r>
          </a:p>
          <a:p>
            <a:pPr defTabSz="1733930">
              <a:spcBef>
                <a:spcPts val="0"/>
              </a:spcBef>
              <a:defRPr sz="3900">
                <a:solidFill>
                  <a:srgbClr val="FFFFFF"/>
                </a:solidFill>
                <a:latin typeface="Calibre Regular"/>
                <a:ea typeface="Calibre Regular"/>
                <a:cs typeface="Calibre Regular"/>
                <a:sym typeface="Calibre"/>
              </a:defRPr>
            </a:pPr>
            <a:r>
              <a:t>And you are above me…</a:t>
            </a:r>
          </a:p>
          <a:p>
            <a:pPr defTabSz="1733930">
              <a:spcBef>
                <a:spcPts val="0"/>
              </a:spcBef>
              <a:defRPr sz="3900">
                <a:solidFill>
                  <a:srgbClr val="FFFFFF"/>
                </a:solidFill>
                <a:latin typeface="Calibre Regular"/>
                <a:ea typeface="Calibre Regular"/>
                <a:cs typeface="Calibre Regular"/>
                <a:sym typeface="Calibre"/>
              </a:defRPr>
            </a:pPr>
            <a:endParaRPr/>
          </a:p>
          <a:p>
            <a:pPr defTabSz="1733930">
              <a:spcBef>
                <a:spcPts val="0"/>
              </a:spcBef>
              <a:defRPr sz="3900">
                <a:solidFill>
                  <a:srgbClr val="FFFFFF"/>
                </a:solidFill>
                <a:latin typeface="Calibre Regular"/>
                <a:ea typeface="Calibre Regular"/>
                <a:cs typeface="Calibre Regular"/>
                <a:sym typeface="Calibre"/>
              </a:defRPr>
            </a:pPr>
            <a:r>
              <a:t>Jesus you surround me on all sides…</a:t>
            </a:r>
          </a:p>
          <a:p>
            <a:pPr defTabSz="1733930">
              <a:spcBef>
                <a:spcPts val="0"/>
              </a:spcBef>
              <a:defRPr sz="3900">
                <a:solidFill>
                  <a:srgbClr val="FFFFFF"/>
                </a:solidFill>
                <a:latin typeface="Calibre Regular"/>
                <a:ea typeface="Calibre Regular"/>
                <a:cs typeface="Calibre Regular"/>
                <a:sym typeface="Calibre"/>
              </a:defRPr>
            </a:pPr>
            <a:r>
              <a:t>You live in my heart</a:t>
            </a:r>
          </a:p>
          <a:p>
            <a:pPr defTabSz="1733930">
              <a:spcBef>
                <a:spcPts val="0"/>
              </a:spcBef>
              <a:defRPr sz="3900">
                <a:solidFill>
                  <a:srgbClr val="FFFFFF"/>
                </a:solidFill>
                <a:latin typeface="Calibre Regular"/>
                <a:ea typeface="Calibre Regular"/>
                <a:cs typeface="Calibre Regular"/>
                <a:sym typeface="Calibre"/>
              </a:defRPr>
            </a:pPr>
            <a:r>
              <a:t>And you penetrate my soul</a:t>
            </a:r>
          </a:p>
          <a:p>
            <a:pPr defTabSz="1733930">
              <a:spcBef>
                <a:spcPts val="0"/>
              </a:spcBef>
              <a:defRPr sz="3900">
                <a:solidFill>
                  <a:srgbClr val="FFFFFF"/>
                </a:solidFill>
                <a:latin typeface="Calibre Regular"/>
                <a:ea typeface="Calibre Regular"/>
                <a:cs typeface="Calibre Regular"/>
                <a:sym typeface="Calibre"/>
              </a:defRPr>
            </a:pPr>
            <a:r>
              <a:t>And you love me</a:t>
            </a:r>
          </a:p>
          <a:p>
            <a:pPr defTabSz="1733930">
              <a:spcBef>
                <a:spcPts val="0"/>
              </a:spcBef>
              <a:defRPr sz="3900">
                <a:solidFill>
                  <a:srgbClr val="FFFFFF"/>
                </a:solidFill>
                <a:latin typeface="Calibre Regular"/>
                <a:ea typeface="Calibre Regular"/>
                <a:cs typeface="Calibre Regular"/>
                <a:sym typeface="Calibre"/>
              </a:defRPr>
            </a:pPr>
            <a:r>
              <a:t>Jesus my Lord…</a:t>
            </a:r>
          </a:p>
        </p:txBody>
      </p:sp>
      <p:sp>
        <p:nvSpPr>
          <p:cNvPr id="489" name="St. Patricks Shield"/>
          <p:cNvSpPr txBox="1"/>
          <p:nvPr/>
        </p:nvSpPr>
        <p:spPr>
          <a:xfrm>
            <a:off x="578507" y="841927"/>
            <a:ext cx="3418333"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Light"/>
                <a:ea typeface="Danmark-Light"/>
                <a:cs typeface="Danmark-Light"/>
                <a:sym typeface="Danmark Light"/>
              </a:defRPr>
            </a:lvl1pPr>
          </a:lstStyle>
          <a:p>
            <a:r>
              <a:t>St. Patricks Shield</a:t>
            </a:r>
          </a:p>
        </p:txBody>
      </p:sp>
      <p:sp>
        <p:nvSpPr>
          <p:cNvPr id="490"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91" name="11"/>
          <p:cNvSpPr txBox="1"/>
          <p:nvPr/>
        </p:nvSpPr>
        <p:spPr>
          <a:xfrm>
            <a:off x="12110138" y="123302"/>
            <a:ext cx="718821"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11</a:t>
            </a:r>
          </a:p>
        </p:txBody>
      </p:sp>
      <p:pic>
        <p:nvPicPr>
          <p:cNvPr id="492"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493"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495" name="A few days later, when Jesus again entered Capernaum, the people heard that he had come home. 2 They gathered in such large numbers that there was no room left, not even outside the door, and he preached the word to them.…"/>
          <p:cNvSpPr txBox="1"/>
          <p:nvPr/>
        </p:nvSpPr>
        <p:spPr>
          <a:xfrm>
            <a:off x="612902" y="1803400"/>
            <a:ext cx="10757979" cy="721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lnSpc>
                <a:spcPct val="100000"/>
              </a:lnSpc>
              <a:spcBef>
                <a:spcPts val="0"/>
              </a:spcBef>
              <a:defRPr sz="2366">
                <a:solidFill>
                  <a:srgbClr val="FFFFFF"/>
                </a:solidFill>
                <a:latin typeface="Calibre Regular"/>
                <a:ea typeface="Calibre Regular"/>
                <a:cs typeface="Calibre Regular"/>
                <a:sym typeface="Calibre"/>
              </a:defRPr>
            </a:pPr>
            <a:r>
              <a:t>A few days later, when Jesus again entered Capernaum, the people heard that he had come home. </a:t>
            </a:r>
            <a:r>
              <a:rPr baseline="31999"/>
              <a:t>2 </a:t>
            </a:r>
            <a:r>
              <a:t>They gathered in such large numbers that there was no room left, not even outside the door, and he preached the word to them. </a:t>
            </a:r>
          </a:p>
          <a:p>
            <a:pPr defTabSz="457200">
              <a:lnSpc>
                <a:spcPct val="100000"/>
              </a:lnSpc>
              <a:spcBef>
                <a:spcPts val="0"/>
              </a:spcBef>
              <a:defRPr sz="2366">
                <a:solidFill>
                  <a:srgbClr val="FFFFFF"/>
                </a:solidFill>
                <a:latin typeface="Calibre Regular"/>
                <a:ea typeface="Calibre Regular"/>
                <a:cs typeface="Calibre Regular"/>
                <a:sym typeface="Calibre"/>
              </a:defRPr>
            </a:pPr>
            <a:endParaRPr/>
          </a:p>
          <a:p>
            <a:pPr defTabSz="457200">
              <a:lnSpc>
                <a:spcPct val="100000"/>
              </a:lnSpc>
              <a:spcBef>
                <a:spcPts val="0"/>
              </a:spcBef>
              <a:defRPr sz="2366">
                <a:solidFill>
                  <a:srgbClr val="FFFFFF"/>
                </a:solidFill>
                <a:latin typeface="Calibre Regular"/>
                <a:ea typeface="Calibre Regular"/>
                <a:cs typeface="Calibre Regular"/>
                <a:sym typeface="Calibre"/>
              </a:defRPr>
            </a:pPr>
            <a:r>
              <a:rPr baseline="31999"/>
              <a:t>3 </a:t>
            </a:r>
            <a:r>
              <a:t>Some men came, bringing to him a paralysed man, carried by four of them. </a:t>
            </a:r>
            <a:r>
              <a:rPr baseline="31999"/>
              <a:t>4 </a:t>
            </a:r>
            <a:r>
              <a:t>Since they could not get him to Jesus because of the crowd, they made an opening in the roof above Jesus by digging through it and then lowered the mat the man was lying on. </a:t>
            </a:r>
            <a:r>
              <a:rPr baseline="31999"/>
              <a:t>5 </a:t>
            </a:r>
            <a:r>
              <a:t>When Jesus saw their faith, he said to the paralysed man, “Son, your sins are forgiven.”</a:t>
            </a:r>
          </a:p>
          <a:p>
            <a:pPr defTabSz="457200">
              <a:lnSpc>
                <a:spcPct val="100000"/>
              </a:lnSpc>
              <a:spcBef>
                <a:spcPts val="0"/>
              </a:spcBef>
              <a:defRPr sz="2366">
                <a:solidFill>
                  <a:srgbClr val="FFFFFF"/>
                </a:solidFill>
                <a:latin typeface="Calibre Regular"/>
                <a:ea typeface="Calibre Regular"/>
                <a:cs typeface="Calibre Regular"/>
                <a:sym typeface="Calibre"/>
              </a:defRPr>
            </a:pPr>
            <a:endParaRPr/>
          </a:p>
          <a:p>
            <a:pPr defTabSz="457200">
              <a:lnSpc>
                <a:spcPct val="100000"/>
              </a:lnSpc>
              <a:spcBef>
                <a:spcPts val="0"/>
              </a:spcBef>
              <a:defRPr sz="2366">
                <a:solidFill>
                  <a:srgbClr val="FFFFFF"/>
                </a:solidFill>
                <a:latin typeface="Calibre Regular"/>
                <a:ea typeface="Calibre Regular"/>
                <a:cs typeface="Calibre Regular"/>
                <a:sym typeface="Calibre"/>
              </a:defRPr>
            </a:pPr>
            <a:r>
              <a:rPr baseline="31999"/>
              <a:t>6 </a:t>
            </a:r>
            <a:r>
              <a:t>Now some teachers of the law were sitting there, thinking to themselves,</a:t>
            </a:r>
            <a:r>
              <a:rPr>
                <a:solidFill>
                  <a:srgbClr val="000000"/>
                </a:solidFill>
              </a:rPr>
              <a:t> </a:t>
            </a:r>
            <a:r>
              <a:rPr baseline="31999"/>
              <a:t>7 </a:t>
            </a:r>
            <a:r>
              <a:t>“Why does this fellow talk like that? He’s blaspheming! Who can forgive sins but God alone?”</a:t>
            </a:r>
          </a:p>
          <a:p>
            <a:pPr defTabSz="457200">
              <a:lnSpc>
                <a:spcPct val="100000"/>
              </a:lnSpc>
              <a:spcBef>
                <a:spcPts val="0"/>
              </a:spcBef>
              <a:defRPr sz="2366">
                <a:solidFill>
                  <a:srgbClr val="FFFFFF"/>
                </a:solidFill>
                <a:latin typeface="Calibre Regular"/>
                <a:ea typeface="Calibre Regular"/>
                <a:cs typeface="Calibre Regular"/>
                <a:sym typeface="Calibre"/>
              </a:defRPr>
            </a:pPr>
            <a:endParaRPr/>
          </a:p>
          <a:p>
            <a:pPr defTabSz="457200">
              <a:lnSpc>
                <a:spcPct val="100000"/>
              </a:lnSpc>
              <a:spcBef>
                <a:spcPts val="0"/>
              </a:spcBef>
              <a:defRPr sz="2366">
                <a:solidFill>
                  <a:srgbClr val="FFFFFF"/>
                </a:solidFill>
                <a:latin typeface="Calibre Regular"/>
                <a:ea typeface="Calibre Regular"/>
                <a:cs typeface="Calibre Regular"/>
                <a:sym typeface="Calibre"/>
              </a:defRPr>
            </a:pPr>
            <a:r>
              <a:rPr baseline="31999"/>
              <a:t>8 </a:t>
            </a:r>
            <a:r>
              <a:t>Immediately Jesus knew in his spirit that this was what they were thinking in their hearts, and he said to them, “Why are you thinking these things?</a:t>
            </a:r>
            <a:r>
              <a:rPr>
                <a:solidFill>
                  <a:srgbClr val="000000"/>
                </a:solidFill>
              </a:rPr>
              <a:t> </a:t>
            </a:r>
            <a:r>
              <a:rPr baseline="31999"/>
              <a:t>9 </a:t>
            </a:r>
            <a:r>
              <a:t>Which is easier: to say to this paralysed man, ‘Your sins are forgiven,’ or to say, ‘Get up, take your mat and walk’? </a:t>
            </a:r>
          </a:p>
          <a:p>
            <a:pPr defTabSz="457200">
              <a:lnSpc>
                <a:spcPct val="100000"/>
              </a:lnSpc>
              <a:spcBef>
                <a:spcPts val="0"/>
              </a:spcBef>
              <a:defRPr sz="2366">
                <a:solidFill>
                  <a:srgbClr val="FFFFFF"/>
                </a:solidFill>
                <a:latin typeface="Calibre Regular"/>
                <a:ea typeface="Calibre Regular"/>
                <a:cs typeface="Calibre Regular"/>
                <a:sym typeface="Calibre"/>
              </a:defRPr>
            </a:pPr>
            <a:endParaRPr/>
          </a:p>
          <a:p>
            <a:pPr defTabSz="457200">
              <a:lnSpc>
                <a:spcPct val="100000"/>
              </a:lnSpc>
              <a:spcBef>
                <a:spcPts val="0"/>
              </a:spcBef>
              <a:defRPr sz="2366">
                <a:solidFill>
                  <a:srgbClr val="FFFFFF"/>
                </a:solidFill>
                <a:latin typeface="Calibre Regular"/>
                <a:ea typeface="Calibre Regular"/>
                <a:cs typeface="Calibre Regular"/>
                <a:sym typeface="Calibre"/>
              </a:defRPr>
            </a:pPr>
            <a:r>
              <a:rPr baseline="31999"/>
              <a:t>10 </a:t>
            </a:r>
            <a:r>
              <a:t>But I want you to know that the Son of Man has authority on earth to forgive sins.” So he said to the man, </a:t>
            </a:r>
            <a:r>
              <a:rPr baseline="31999"/>
              <a:t>11 </a:t>
            </a:r>
            <a:r>
              <a:t>“I tell you, get up, take your mat and go home.” </a:t>
            </a:r>
            <a:r>
              <a:rPr baseline="31999"/>
              <a:t>12 </a:t>
            </a:r>
            <a:r>
              <a:t>He got up, took his mat and walked out in full view of them all.</a:t>
            </a:r>
          </a:p>
        </p:txBody>
      </p:sp>
      <p:sp>
        <p:nvSpPr>
          <p:cNvPr id="496" name="Mark 2: 1-12"/>
          <p:cNvSpPr txBox="1"/>
          <p:nvPr/>
        </p:nvSpPr>
        <p:spPr>
          <a:xfrm>
            <a:off x="696026" y="690767"/>
            <a:ext cx="2458010"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200">
                <a:solidFill>
                  <a:srgbClr val="FFFFFF"/>
                </a:solidFill>
                <a:latin typeface="Danmark-Light"/>
                <a:ea typeface="Danmark-Light"/>
                <a:cs typeface="Danmark-Light"/>
                <a:sym typeface="Danmark Light"/>
              </a:defRPr>
            </a:lvl1pPr>
          </a:lstStyle>
          <a:p>
            <a:r>
              <a:t>Mark 2: 1-12</a:t>
            </a:r>
          </a:p>
        </p:txBody>
      </p:sp>
      <p:sp>
        <p:nvSpPr>
          <p:cNvPr id="497"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498" name="11"/>
          <p:cNvSpPr txBox="1"/>
          <p:nvPr/>
        </p:nvSpPr>
        <p:spPr>
          <a:xfrm>
            <a:off x="12110138" y="123302"/>
            <a:ext cx="718821"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11</a:t>
            </a:r>
          </a:p>
        </p:txBody>
      </p:sp>
      <p:pic>
        <p:nvPicPr>
          <p:cNvPr id="499"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500"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30D27"/>
        </a:solidFill>
        <a:effectLst/>
      </p:bgPr>
    </p:bg>
    <p:spTree>
      <p:nvGrpSpPr>
        <p:cNvPr id="1" name=""/>
        <p:cNvGrpSpPr/>
        <p:nvPr/>
      </p:nvGrpSpPr>
      <p:grpSpPr>
        <a:xfrm>
          <a:off x="0" y="0"/>
          <a:ext cx="0" cy="0"/>
          <a:chOff x="0" y="0"/>
          <a:chExt cx="0" cy="0"/>
        </a:xfrm>
      </p:grpSpPr>
      <p:sp>
        <p:nvSpPr>
          <p:cNvPr id="502" name="Thank you for joining us."/>
          <p:cNvSpPr txBox="1"/>
          <p:nvPr/>
        </p:nvSpPr>
        <p:spPr>
          <a:xfrm>
            <a:off x="4155313" y="4533899"/>
            <a:ext cx="4694175"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1733930">
              <a:spcBef>
                <a:spcPts val="0"/>
              </a:spcBef>
              <a:defRPr sz="3800">
                <a:solidFill>
                  <a:srgbClr val="FFFFFF"/>
                </a:solidFill>
                <a:latin typeface="Calibre Regular"/>
                <a:ea typeface="Calibre Regular"/>
                <a:cs typeface="Calibre Regular"/>
                <a:sym typeface="Calibre"/>
              </a:defRPr>
            </a:lvl1pPr>
          </a:lstStyle>
          <a:p>
            <a:r>
              <a:t>Thank you for joining us.</a:t>
            </a:r>
          </a:p>
        </p:txBody>
      </p:sp>
      <p:sp>
        <p:nvSpPr>
          <p:cNvPr id="503"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020D25"/>
                </a:solidFill>
                <a:latin typeface="Calibri"/>
                <a:ea typeface="Calibri"/>
                <a:cs typeface="Calibri"/>
                <a:sym typeface="Calibri"/>
              </a:defRPr>
            </a:lvl1pPr>
          </a:lstStyle>
          <a:p>
            <a:r>
              <a:t>STEP</a:t>
            </a:r>
          </a:p>
        </p:txBody>
      </p:sp>
      <p:sp>
        <p:nvSpPr>
          <p:cNvPr id="504" name="11"/>
          <p:cNvSpPr txBox="1"/>
          <p:nvPr/>
        </p:nvSpPr>
        <p:spPr>
          <a:xfrm>
            <a:off x="12110138" y="123302"/>
            <a:ext cx="718821"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11</a:t>
            </a:r>
          </a:p>
        </p:txBody>
      </p:sp>
      <p:pic>
        <p:nvPicPr>
          <p:cNvPr id="505"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506"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2172E"/>
        </a:solidFill>
        <a:effectLst/>
      </p:bgPr>
    </p:bg>
    <p:spTree>
      <p:nvGrpSpPr>
        <p:cNvPr id="1" name=""/>
        <p:cNvGrpSpPr/>
        <p:nvPr/>
      </p:nvGrpSpPr>
      <p:grpSpPr>
        <a:xfrm>
          <a:off x="0" y="0"/>
          <a:ext cx="0" cy="0"/>
          <a:chOff x="0" y="0"/>
          <a:chExt cx="0" cy="0"/>
        </a:xfrm>
      </p:grpSpPr>
      <p:pic>
        <p:nvPicPr>
          <p:cNvPr id="508" name="STEPS-LOGO-WHITE.png" descr="STEPS-LOGO-WHITE.png"/>
          <p:cNvPicPr>
            <a:picLocks noChangeAspect="1"/>
          </p:cNvPicPr>
          <p:nvPr/>
        </p:nvPicPr>
        <p:blipFill>
          <a:blip r:embed="rId2"/>
          <a:stretch>
            <a:fillRect/>
          </a:stretch>
        </p:blipFill>
        <p:spPr>
          <a:xfrm>
            <a:off x="11381142" y="8965586"/>
            <a:ext cx="1226134" cy="260825"/>
          </a:xfrm>
          <a:prstGeom prst="rect">
            <a:avLst/>
          </a:prstGeom>
          <a:ln w="12700">
            <a:miter lim="400000"/>
          </a:ln>
        </p:spPr>
      </p:pic>
      <p:sp>
        <p:nvSpPr>
          <p:cNvPr id="509"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
        <p:nvSpPr>
          <p:cNvPr id="510" name="12"/>
          <p:cNvSpPr txBox="1"/>
          <p:nvPr/>
        </p:nvSpPr>
        <p:spPr>
          <a:xfrm>
            <a:off x="12073027" y="123302"/>
            <a:ext cx="76517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12</a:t>
            </a:r>
          </a:p>
        </p:txBody>
      </p:sp>
      <p:sp>
        <p:nvSpPr>
          <p:cNvPr id="511" name="How to stay in the process:"/>
          <p:cNvSpPr txBox="1"/>
          <p:nvPr/>
        </p:nvSpPr>
        <p:spPr>
          <a:xfrm>
            <a:off x="544729" y="1375220"/>
            <a:ext cx="6359780" cy="6739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2438338">
              <a:lnSpc>
                <a:spcPct val="100000"/>
              </a:lnSpc>
              <a:spcBef>
                <a:spcPts val="0"/>
              </a:spcBef>
              <a:defRPr sz="4500">
                <a:solidFill>
                  <a:srgbClr val="FFFFFF"/>
                </a:solidFill>
                <a:latin typeface="Calibri"/>
                <a:ea typeface="Calibri"/>
                <a:cs typeface="Calibri"/>
                <a:sym typeface="Calibri"/>
              </a:defRPr>
            </a:lvl1pPr>
          </a:lstStyle>
          <a:p>
            <a:r>
              <a:t>How to stay in the process:</a:t>
            </a:r>
          </a:p>
        </p:txBody>
      </p:sp>
      <p:sp>
        <p:nvSpPr>
          <p:cNvPr id="512" name="Do STEPS again…"/>
          <p:cNvSpPr txBox="1"/>
          <p:nvPr/>
        </p:nvSpPr>
        <p:spPr>
          <a:xfrm>
            <a:off x="652143" y="2817262"/>
            <a:ext cx="10476940"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57200" indent="-457200" defTabSz="2438338">
              <a:lnSpc>
                <a:spcPct val="100000"/>
              </a:lnSpc>
              <a:spcBef>
                <a:spcPts val="0"/>
              </a:spcBef>
              <a:buSzPct val="123000"/>
              <a:buChar char="•"/>
              <a:defRPr sz="2900">
                <a:solidFill>
                  <a:srgbClr val="FFFFFF"/>
                </a:solidFill>
                <a:latin typeface="Arial"/>
                <a:ea typeface="Arial"/>
                <a:cs typeface="Arial"/>
                <a:sym typeface="Arial"/>
              </a:defRPr>
            </a:pPr>
            <a:r>
              <a:rPr dirty="0"/>
              <a:t>Do STEPS again</a:t>
            </a:r>
          </a:p>
          <a:p>
            <a:pPr marL="457200" indent="-457200" defTabSz="2438338">
              <a:lnSpc>
                <a:spcPct val="100000"/>
              </a:lnSpc>
              <a:spcBef>
                <a:spcPts val="0"/>
              </a:spcBef>
              <a:buSzPct val="123000"/>
              <a:buChar char="•"/>
              <a:defRPr sz="2900">
                <a:solidFill>
                  <a:srgbClr val="FFFFFF"/>
                </a:solidFill>
                <a:latin typeface="Arial"/>
                <a:ea typeface="Arial"/>
                <a:cs typeface="Arial"/>
                <a:sym typeface="Arial"/>
              </a:defRPr>
            </a:pPr>
            <a:r>
              <a:rPr dirty="0"/>
              <a:t>Sharing your story with those in your community</a:t>
            </a:r>
          </a:p>
          <a:p>
            <a:pPr marL="457200" indent="-457200" defTabSz="2438338">
              <a:lnSpc>
                <a:spcPct val="100000"/>
              </a:lnSpc>
              <a:spcBef>
                <a:spcPts val="0"/>
              </a:spcBef>
              <a:buSzPct val="123000"/>
              <a:buChar char="•"/>
              <a:defRPr sz="2900">
                <a:solidFill>
                  <a:srgbClr val="FFFFFF"/>
                </a:solidFill>
                <a:latin typeface="Arial"/>
                <a:ea typeface="Arial"/>
                <a:cs typeface="Arial"/>
                <a:sym typeface="Arial"/>
              </a:defRPr>
            </a:pPr>
            <a:r>
              <a:rPr dirty="0"/>
              <a:t>Facilitating a space for others to go on this journey with you</a:t>
            </a:r>
          </a:p>
          <a:p>
            <a:pPr marL="457200" indent="-457200" defTabSz="2438338">
              <a:lnSpc>
                <a:spcPct val="100000"/>
              </a:lnSpc>
              <a:spcBef>
                <a:spcPts val="0"/>
              </a:spcBef>
              <a:buSzPct val="123000"/>
              <a:buChar char="•"/>
              <a:defRPr sz="2900">
                <a:solidFill>
                  <a:srgbClr val="FFFFFF"/>
                </a:solidFill>
                <a:latin typeface="Arial"/>
                <a:ea typeface="Arial"/>
                <a:cs typeface="Arial"/>
                <a:sym typeface="Arial"/>
              </a:defRPr>
            </a:pPr>
            <a:r>
              <a:rPr dirty="0"/>
              <a:t>Finding someone to regularly check in on your process with (fellow participant, friend, </a:t>
            </a:r>
            <a:r>
              <a:rPr dirty="0" err="1"/>
              <a:t>etc</a:t>
            </a:r>
            <a:r>
              <a:rPr dirty="0"/>
              <a:t>)</a:t>
            </a:r>
          </a:p>
          <a:p>
            <a:pPr marL="457200" indent="-457200" defTabSz="2438338">
              <a:lnSpc>
                <a:spcPct val="100000"/>
              </a:lnSpc>
              <a:spcBef>
                <a:spcPts val="0"/>
              </a:spcBef>
              <a:buSzPct val="123000"/>
              <a:buChar char="•"/>
              <a:defRPr sz="2900">
                <a:solidFill>
                  <a:srgbClr val="FFFFFF"/>
                </a:solidFill>
                <a:latin typeface="Arial"/>
                <a:ea typeface="Arial"/>
                <a:cs typeface="Arial"/>
                <a:sym typeface="Arial"/>
              </a:defRPr>
            </a:pPr>
            <a:r>
              <a:rPr dirty="0"/>
              <a:t>Use the The STEPS Podcast as a way to connect with the steps regularly </a:t>
            </a:r>
          </a:p>
          <a:p>
            <a:pPr marL="457200" indent="-457200" defTabSz="2438338">
              <a:lnSpc>
                <a:spcPct val="100000"/>
              </a:lnSpc>
              <a:spcBef>
                <a:spcPts val="0"/>
              </a:spcBef>
              <a:buSzPct val="123000"/>
              <a:buChar char="•"/>
              <a:defRPr sz="2900">
                <a:solidFill>
                  <a:srgbClr val="FFFFFF"/>
                </a:solidFill>
                <a:latin typeface="Arial"/>
                <a:ea typeface="Arial"/>
                <a:cs typeface="Arial"/>
                <a:sym typeface="Arial"/>
              </a:defRPr>
            </a:pPr>
            <a:r>
              <a:rPr dirty="0"/>
              <a:t>Use the STEPS monthly insight email to refresh yourself in the tools of STEPS (sign up via </a:t>
            </a:r>
            <a:r>
              <a:rPr u="sng" dirty="0">
                <a:solidFill>
                  <a:schemeClr val="bg1"/>
                </a:solidFill>
                <a:hlinkClick r:id="rId3">
                  <a:extLst>
                    <a:ext uri="{A12FA001-AC4F-418D-AE19-62706E023703}">
                      <ahyp:hlinkClr xmlns:ahyp="http://schemas.microsoft.com/office/drawing/2018/hyperlinkcolor" val="tx"/>
                    </a:ext>
                  </a:extLst>
                </a:hlinkClick>
              </a:rPr>
              <a:t>stepscourse.org</a:t>
            </a:r>
            <a:r>
              <a:rPr dirty="0"/>
              <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We will be starting at [insert time]"/>
          <p:cNvSpPr txBox="1"/>
          <p:nvPr/>
        </p:nvSpPr>
        <p:spPr>
          <a:xfrm>
            <a:off x="3277709" y="6564422"/>
            <a:ext cx="6449382" cy="5120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pPr algn="ctr" defTabSz="1733930">
              <a:lnSpc>
                <a:spcPct val="100000"/>
              </a:lnSpc>
              <a:spcBef>
                <a:spcPts val="0"/>
              </a:spcBef>
              <a:defRPr sz="3600">
                <a:solidFill>
                  <a:srgbClr val="FFFFFF"/>
                </a:solidFill>
                <a:latin typeface="Calibri"/>
                <a:ea typeface="Calibri"/>
                <a:cs typeface="Calibri"/>
                <a:sym typeface="Calibri"/>
              </a:defRPr>
            </a:pPr>
            <a:r>
              <a:t>We will be starting at </a:t>
            </a:r>
            <a:r>
              <a:rPr b="1"/>
              <a:t>[insert time]</a:t>
            </a:r>
          </a:p>
        </p:txBody>
      </p:sp>
      <p:sp>
        <p:nvSpPr>
          <p:cNvPr id="230" name="WELCOME TO"/>
          <p:cNvSpPr txBox="1"/>
          <p:nvPr/>
        </p:nvSpPr>
        <p:spPr>
          <a:xfrm>
            <a:off x="3850573" y="2642718"/>
            <a:ext cx="5303654" cy="5318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pPr algn="ctr" defTabSz="252871">
              <a:lnSpc>
                <a:spcPct val="100000"/>
              </a:lnSpc>
              <a:spcBef>
                <a:spcPts val="0"/>
              </a:spcBef>
              <a:defRPr sz="7000">
                <a:solidFill>
                  <a:srgbClr val="FFFFFF"/>
                </a:solidFill>
                <a:latin typeface="Calibri"/>
                <a:ea typeface="Calibri"/>
                <a:cs typeface="Calibri"/>
                <a:sym typeface="Calibri"/>
              </a:defRPr>
            </a:pPr>
            <a:r>
              <a:rPr dirty="0"/>
              <a:t>WELCOME TO </a:t>
            </a:r>
          </a:p>
          <a:p>
            <a:pPr algn="ctr" defTabSz="252871">
              <a:lnSpc>
                <a:spcPct val="100000"/>
              </a:lnSpc>
              <a:spcBef>
                <a:spcPts val="0"/>
              </a:spcBef>
              <a:defRPr sz="7000">
                <a:solidFill>
                  <a:srgbClr val="FFFFFF"/>
                </a:solidFill>
                <a:latin typeface="Calibri"/>
                <a:ea typeface="Calibri"/>
                <a:cs typeface="Calibri"/>
                <a:sym typeface="Calibri"/>
              </a:defRPr>
            </a:pPr>
            <a:endParaRPr dirty="0"/>
          </a:p>
          <a:p>
            <a:pPr algn="ctr" defTabSz="252871">
              <a:lnSpc>
                <a:spcPct val="100000"/>
              </a:lnSpc>
              <a:spcBef>
                <a:spcPts val="0"/>
              </a:spcBef>
              <a:defRPr sz="7000">
                <a:solidFill>
                  <a:srgbClr val="FFFFFF"/>
                </a:solidFill>
                <a:latin typeface="Calibri"/>
                <a:ea typeface="Calibri"/>
                <a:cs typeface="Calibri"/>
                <a:sym typeface="Calibri"/>
              </a:defRPr>
            </a:pPr>
            <a:r>
              <a:rPr dirty="0"/>
              <a:t>       </a:t>
            </a:r>
          </a:p>
          <a:p>
            <a:pPr algn="ctr" defTabSz="252871">
              <a:lnSpc>
                <a:spcPct val="100000"/>
              </a:lnSpc>
              <a:spcBef>
                <a:spcPts val="0"/>
              </a:spcBef>
              <a:defRPr sz="7000">
                <a:solidFill>
                  <a:srgbClr val="FFFFFF"/>
                </a:solidFill>
                <a:latin typeface="Calibri"/>
                <a:ea typeface="Calibri"/>
                <a:cs typeface="Calibri"/>
                <a:sym typeface="Calibri"/>
              </a:defRPr>
            </a:pPr>
            <a:endParaRPr dirty="0"/>
          </a:p>
        </p:txBody>
      </p:sp>
      <p:pic>
        <p:nvPicPr>
          <p:cNvPr id="231" name="STEPS-LOGO-WHITE.png" descr="STEPS-LOGO-WHITE.png"/>
          <p:cNvPicPr>
            <a:picLocks noChangeAspect="1"/>
          </p:cNvPicPr>
          <p:nvPr/>
        </p:nvPicPr>
        <p:blipFill>
          <a:blip r:embed="rId2"/>
          <a:stretch>
            <a:fillRect/>
          </a:stretch>
        </p:blipFill>
        <p:spPr>
          <a:xfrm>
            <a:off x="4011497" y="4242477"/>
            <a:ext cx="4981806" cy="105973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05.pdf" descr="05.pdf"/>
          <p:cNvPicPr>
            <a:picLocks noChangeAspect="1"/>
          </p:cNvPicPr>
          <p:nvPr/>
        </p:nvPicPr>
        <p:blipFill>
          <a:blip r:embed="rId2"/>
          <a:stretch>
            <a:fillRect/>
          </a:stretch>
        </p:blipFill>
        <p:spPr>
          <a:xfrm>
            <a:off x="-159484" y="-119613"/>
            <a:ext cx="13323768" cy="9992826"/>
          </a:xfrm>
          <a:prstGeom prst="rect">
            <a:avLst/>
          </a:prstGeom>
          <a:ln w="12700">
            <a:miter lim="400000"/>
          </a:ln>
        </p:spPr>
      </p:pic>
      <p:sp>
        <p:nvSpPr>
          <p:cNvPr id="234" name="WELCOME TO STEP 5"/>
          <p:cNvSpPr txBox="1"/>
          <p:nvPr/>
        </p:nvSpPr>
        <p:spPr>
          <a:xfrm>
            <a:off x="1898593" y="3659329"/>
            <a:ext cx="9207614" cy="24349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lvl1pPr algn="ctr" defTabSz="252871">
              <a:lnSpc>
                <a:spcPct val="100000"/>
              </a:lnSpc>
              <a:spcBef>
                <a:spcPts val="0"/>
              </a:spcBef>
              <a:defRPr sz="8400">
                <a:solidFill>
                  <a:srgbClr val="FFFFFF"/>
                </a:solidFill>
                <a:latin typeface="Calibri"/>
                <a:ea typeface="Calibri"/>
                <a:cs typeface="Calibri"/>
                <a:sym typeface="Calibri"/>
              </a:defRPr>
            </a:lvl1pPr>
          </a:lstStyle>
          <a:p>
            <a:r>
              <a:t>WELCOME TO STEP 5</a:t>
            </a:r>
          </a:p>
        </p:txBody>
      </p:sp>
      <p:sp>
        <p:nvSpPr>
          <p:cNvPr id="235" name="We will be starting at [insert time]"/>
          <p:cNvSpPr txBox="1"/>
          <p:nvPr/>
        </p:nvSpPr>
        <p:spPr>
          <a:xfrm>
            <a:off x="3226029" y="6225655"/>
            <a:ext cx="6552742" cy="5120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pPr algn="ctr" defTabSz="1733930">
              <a:lnSpc>
                <a:spcPct val="100000"/>
              </a:lnSpc>
              <a:spcBef>
                <a:spcPts val="0"/>
              </a:spcBef>
              <a:defRPr sz="3600">
                <a:solidFill>
                  <a:srgbClr val="FFFFFF"/>
                </a:solidFill>
                <a:latin typeface="Calibri"/>
                <a:ea typeface="Calibri"/>
                <a:cs typeface="Calibri"/>
                <a:sym typeface="Calibri"/>
              </a:defRPr>
            </a:pPr>
            <a:r>
              <a:rPr dirty="0"/>
              <a:t>We will be starting at </a:t>
            </a:r>
            <a:r>
              <a:rPr b="1" dirty="0"/>
              <a:t>[insert time]</a:t>
            </a:r>
            <a:r>
              <a:rPr dirty="0"/>
              <a: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20F27"/>
        </a:solidFill>
        <a:effectLst/>
      </p:bgPr>
    </p:bg>
    <p:spTree>
      <p:nvGrpSpPr>
        <p:cNvPr id="1" name=""/>
        <p:cNvGrpSpPr/>
        <p:nvPr/>
      </p:nvGrpSpPr>
      <p:grpSpPr>
        <a:xfrm>
          <a:off x="0" y="0"/>
          <a:ext cx="0" cy="0"/>
          <a:chOff x="0" y="0"/>
          <a:chExt cx="0" cy="0"/>
        </a:xfrm>
      </p:grpSpPr>
      <p:pic>
        <p:nvPicPr>
          <p:cNvPr id="241" name="STEPS-LOGO-WHITE.png" descr="STEPS-LOGO-WHITE.png"/>
          <p:cNvPicPr>
            <a:picLocks noChangeAspect="1"/>
          </p:cNvPicPr>
          <p:nvPr/>
        </p:nvPicPr>
        <p:blipFill>
          <a:blip r:embed="rId3"/>
          <a:stretch>
            <a:fillRect/>
          </a:stretch>
        </p:blipFill>
        <p:spPr>
          <a:xfrm>
            <a:off x="11381142" y="8965586"/>
            <a:ext cx="1226134" cy="260825"/>
          </a:xfrm>
          <a:prstGeom prst="rect">
            <a:avLst/>
          </a:prstGeom>
          <a:ln w="12700">
            <a:miter lim="400000"/>
          </a:ln>
        </p:spPr>
      </p:pic>
      <p:sp>
        <p:nvSpPr>
          <p:cNvPr id="242" name="Session 1: The Confession"/>
          <p:cNvSpPr txBox="1"/>
          <p:nvPr/>
        </p:nvSpPr>
        <p:spPr>
          <a:xfrm>
            <a:off x="653879" y="401354"/>
            <a:ext cx="7335994" cy="7509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lvl1pPr algn="ctr" defTabSz="252871">
              <a:lnSpc>
                <a:spcPct val="100000"/>
              </a:lnSpc>
              <a:spcBef>
                <a:spcPts val="0"/>
              </a:spcBef>
              <a:defRPr sz="5500">
                <a:solidFill>
                  <a:srgbClr val="FFFFFF"/>
                </a:solidFill>
                <a:latin typeface="Calibri"/>
                <a:ea typeface="Calibri"/>
                <a:cs typeface="Calibri"/>
                <a:sym typeface="Calibri"/>
              </a:defRPr>
            </a:lvl1pPr>
          </a:lstStyle>
          <a:p>
            <a:r>
              <a:t>Session 1: The Confession</a:t>
            </a:r>
          </a:p>
        </p:txBody>
      </p:sp>
      <p:sp>
        <p:nvSpPr>
          <p:cNvPr id="243" name="05"/>
          <p:cNvSpPr txBox="1"/>
          <p:nvPr/>
        </p:nvSpPr>
        <p:spPr>
          <a:xfrm>
            <a:off x="12110138" y="123302"/>
            <a:ext cx="8502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05</a:t>
            </a:r>
          </a:p>
        </p:txBody>
      </p:sp>
      <p:sp>
        <p:nvSpPr>
          <p:cNvPr id="244"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pic>
        <p:nvPicPr>
          <p:cNvPr id="245" name="STEP 05 - Confession: Session 1" descr="STEP 05 - Confession: Session 1"/>
          <p:cNvPicPr>
            <a:picLocks/>
          </p:cNvPicPr>
          <p:nvPr>
            <a:videoFile r:link="rId1"/>
          </p:nvPr>
        </p:nvPicPr>
        <p:blipFill>
          <a:blip r:embed="rId4"/>
          <a:stretch>
            <a:fillRect/>
          </a:stretch>
        </p:blipFill>
        <p:spPr>
          <a:xfrm>
            <a:off x="781343" y="1658705"/>
            <a:ext cx="11442114" cy="643619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5"/>
                </p:tgtEl>
              </p:cMediaNode>
            </p:video>
            <p:seq concurrent="1" prevAc="none" nextAc="seek">
              <p:cTn id="8" restart="whenNotActive" fill="hold" evtFilter="cancelBubble" nodeType="interactiveSeq">
                <p:stCondLst>
                  <p:cond evt="onClick" delay="0">
                    <p:tgtEl>
                      <p:spTgt spid="24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5"/>
                                        </p:tgtEl>
                                      </p:cBhvr>
                                    </p:cmd>
                                  </p:childTnLst>
                                </p:cTn>
                              </p:par>
                            </p:childTnLst>
                          </p:cTn>
                        </p:par>
                      </p:childTnLst>
                    </p:cTn>
                  </p:par>
                </p:childTnLst>
              </p:cTn>
              <p:nextCondLst>
                <p:cond evt="onClick" delay="0">
                  <p:tgtEl>
                    <p:spTgt spid="24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05.pdf" descr="05.pdf"/>
          <p:cNvPicPr>
            <a:picLocks noChangeAspect="1"/>
          </p:cNvPicPr>
          <p:nvPr/>
        </p:nvPicPr>
        <p:blipFill>
          <a:blip r:embed="rId2"/>
          <a:stretch>
            <a:fillRect/>
          </a:stretch>
        </p:blipFill>
        <p:spPr>
          <a:xfrm>
            <a:off x="-159484" y="-119613"/>
            <a:ext cx="13323768" cy="9992826"/>
          </a:xfrm>
          <a:prstGeom prst="rect">
            <a:avLst/>
          </a:prstGeom>
          <a:ln w="12700">
            <a:miter lim="400000"/>
          </a:ln>
        </p:spPr>
      </p:pic>
      <p:sp>
        <p:nvSpPr>
          <p:cNvPr id="238" name="STEP FIVE"/>
          <p:cNvSpPr txBox="1"/>
          <p:nvPr/>
        </p:nvSpPr>
        <p:spPr>
          <a:xfrm>
            <a:off x="3901169" y="2565003"/>
            <a:ext cx="5202463" cy="256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lvl1pPr algn="ctr" defTabSz="252871">
              <a:lnSpc>
                <a:spcPct val="100000"/>
              </a:lnSpc>
              <a:spcBef>
                <a:spcPts val="0"/>
              </a:spcBef>
              <a:defRPr sz="8400">
                <a:solidFill>
                  <a:srgbClr val="FFFFFF"/>
                </a:solidFill>
                <a:latin typeface="Helvetica Neue"/>
                <a:ea typeface="Helvetica Neue"/>
                <a:cs typeface="Helvetica Neue"/>
                <a:sym typeface="Helvetica Neue"/>
              </a:defRPr>
            </a:lvl1pPr>
          </a:lstStyle>
          <a:p>
            <a:r>
              <a:t>STEP FIVE</a:t>
            </a:r>
          </a:p>
        </p:txBody>
      </p:sp>
      <p:sp>
        <p:nvSpPr>
          <p:cNvPr id="239" name="Please watch the STEPS film - Session 2…"/>
          <p:cNvSpPr txBox="1"/>
          <p:nvPr/>
        </p:nvSpPr>
        <p:spPr>
          <a:xfrm>
            <a:off x="906765" y="4959659"/>
            <a:ext cx="11191270" cy="2188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p>
            <a:pPr algn="ctr" defTabSz="1733930">
              <a:lnSpc>
                <a:spcPct val="100000"/>
              </a:lnSpc>
              <a:spcBef>
                <a:spcPts val="0"/>
              </a:spcBef>
              <a:defRPr sz="3600">
                <a:solidFill>
                  <a:srgbClr val="FFFFFF"/>
                </a:solidFill>
                <a:latin typeface="Calibri"/>
                <a:ea typeface="Calibri"/>
                <a:cs typeface="Calibri"/>
                <a:sym typeface="Calibri"/>
              </a:defRPr>
            </a:pPr>
            <a:r>
              <a:t>Please watch the STEPS film - Session 2 </a:t>
            </a:r>
          </a:p>
          <a:p>
            <a:pPr algn="ctr" defTabSz="1733930">
              <a:lnSpc>
                <a:spcPct val="100000"/>
              </a:lnSpc>
              <a:spcBef>
                <a:spcPts val="0"/>
              </a:spcBef>
              <a:defRPr sz="3600">
                <a:solidFill>
                  <a:srgbClr val="FFFFFF"/>
                </a:solidFill>
                <a:latin typeface="Calibri"/>
                <a:ea typeface="Calibri"/>
                <a:cs typeface="Calibri"/>
                <a:sym typeface="Calibri"/>
              </a:defRPr>
            </a:pPr>
            <a:r>
              <a:t>(Our image of God) </a:t>
            </a:r>
          </a:p>
          <a:p>
            <a:pPr algn="ctr" defTabSz="1733930">
              <a:lnSpc>
                <a:spcPct val="100000"/>
              </a:lnSpc>
              <a:spcBef>
                <a:spcPts val="0"/>
              </a:spcBef>
              <a:defRPr sz="3600">
                <a:solidFill>
                  <a:srgbClr val="FFFFFF"/>
                </a:solidFill>
                <a:latin typeface="Calibri"/>
                <a:ea typeface="Calibri"/>
                <a:cs typeface="Calibri"/>
                <a:sym typeface="Calibri"/>
              </a:defRPr>
            </a:pPr>
            <a:r>
              <a:t>(link is in the chat).</a:t>
            </a:r>
          </a:p>
          <a:p>
            <a:pPr algn="ctr" defTabSz="1733930">
              <a:lnSpc>
                <a:spcPct val="100000"/>
              </a:lnSpc>
              <a:spcBef>
                <a:spcPts val="0"/>
              </a:spcBef>
              <a:defRPr sz="3600">
                <a:solidFill>
                  <a:srgbClr val="FFFFFF"/>
                </a:solidFill>
                <a:latin typeface="Calibri"/>
                <a:ea typeface="Calibri"/>
                <a:cs typeface="Calibri"/>
                <a:sym typeface="Calibri"/>
              </a:defRPr>
            </a:pPr>
            <a:r>
              <a:t>We will be returning back to the main room at </a:t>
            </a:r>
            <a:r>
              <a:rPr b="1"/>
              <a:t> [insert time]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20F27"/>
        </a:solidFill>
        <a:effectLst/>
      </p:bgPr>
    </p:bg>
    <p:spTree>
      <p:nvGrpSpPr>
        <p:cNvPr id="1" name=""/>
        <p:cNvGrpSpPr/>
        <p:nvPr/>
      </p:nvGrpSpPr>
      <p:grpSpPr>
        <a:xfrm>
          <a:off x="0" y="0"/>
          <a:ext cx="0" cy="0"/>
          <a:chOff x="0" y="0"/>
          <a:chExt cx="0" cy="0"/>
        </a:xfrm>
      </p:grpSpPr>
      <p:pic>
        <p:nvPicPr>
          <p:cNvPr id="247" name="STEPS-LOGO-WHITE.png" descr="STEPS-LOGO-WHITE.png"/>
          <p:cNvPicPr>
            <a:picLocks noChangeAspect="1"/>
          </p:cNvPicPr>
          <p:nvPr/>
        </p:nvPicPr>
        <p:blipFill>
          <a:blip r:embed="rId3"/>
          <a:stretch>
            <a:fillRect/>
          </a:stretch>
        </p:blipFill>
        <p:spPr>
          <a:xfrm>
            <a:off x="11381142" y="8965586"/>
            <a:ext cx="1226134" cy="260825"/>
          </a:xfrm>
          <a:prstGeom prst="rect">
            <a:avLst/>
          </a:prstGeom>
          <a:ln w="12700">
            <a:miter lim="400000"/>
          </a:ln>
        </p:spPr>
      </p:pic>
      <p:sp>
        <p:nvSpPr>
          <p:cNvPr id="248" name="Session 2: Our Image of God"/>
          <p:cNvSpPr txBox="1"/>
          <p:nvPr/>
        </p:nvSpPr>
        <p:spPr>
          <a:xfrm>
            <a:off x="881260" y="452621"/>
            <a:ext cx="8077469" cy="750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anchor="ctr">
            <a:spAutoFit/>
          </a:bodyPr>
          <a:lstStyle>
            <a:lvl1pPr algn="ctr" defTabSz="252871">
              <a:lnSpc>
                <a:spcPct val="100000"/>
              </a:lnSpc>
              <a:spcBef>
                <a:spcPts val="0"/>
              </a:spcBef>
              <a:defRPr sz="5500">
                <a:solidFill>
                  <a:srgbClr val="FFFFFF"/>
                </a:solidFill>
                <a:latin typeface="Calibri"/>
                <a:ea typeface="Calibri"/>
                <a:cs typeface="Calibri"/>
                <a:sym typeface="Calibri"/>
              </a:defRPr>
            </a:lvl1pPr>
          </a:lstStyle>
          <a:p>
            <a:r>
              <a:t>Session 2: Our Image of God</a:t>
            </a:r>
          </a:p>
        </p:txBody>
      </p:sp>
      <p:pic>
        <p:nvPicPr>
          <p:cNvPr id="249" name="STEP 05 - Confession: Session 2" descr="STEP 05 - Confession: Session 2"/>
          <p:cNvPicPr>
            <a:picLocks/>
          </p:cNvPicPr>
          <p:nvPr>
            <a:videoFile r:link="rId1"/>
          </p:nvPr>
        </p:nvPicPr>
        <p:blipFill>
          <a:blip r:embed="rId4"/>
          <a:stretch>
            <a:fillRect/>
          </a:stretch>
        </p:blipFill>
        <p:spPr>
          <a:xfrm>
            <a:off x="977913" y="1769276"/>
            <a:ext cx="11048974" cy="6215048"/>
          </a:xfrm>
          <a:prstGeom prst="rect">
            <a:avLst/>
          </a:prstGeom>
        </p:spPr>
      </p:pic>
      <p:sp>
        <p:nvSpPr>
          <p:cNvPr id="250" name="05"/>
          <p:cNvSpPr txBox="1"/>
          <p:nvPr/>
        </p:nvSpPr>
        <p:spPr>
          <a:xfrm>
            <a:off x="12110138" y="123302"/>
            <a:ext cx="85026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FFFF"/>
                </a:solidFill>
                <a:latin typeface="Danmark-Light"/>
                <a:ea typeface="Danmark-Light"/>
                <a:cs typeface="Danmark-Light"/>
                <a:sym typeface="Danmark Light"/>
              </a:defRPr>
            </a:lvl1pPr>
          </a:lstStyle>
          <a:p>
            <a:r>
              <a:t>05</a:t>
            </a:r>
          </a:p>
        </p:txBody>
      </p:sp>
      <p:sp>
        <p:nvSpPr>
          <p:cNvPr id="251" name="STEP"/>
          <p:cNvSpPr txBox="1"/>
          <p:nvPr/>
        </p:nvSpPr>
        <p:spPr>
          <a:xfrm>
            <a:off x="11343784" y="337540"/>
            <a:ext cx="1118052" cy="447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600">
                <a:solidFill>
                  <a:srgbClr val="FFFFFF"/>
                </a:solidFill>
                <a:latin typeface="Calibri"/>
                <a:ea typeface="Calibri"/>
                <a:cs typeface="Calibri"/>
                <a:sym typeface="Calibri"/>
              </a:defRPr>
            </a:lvl1pPr>
          </a:lstStyle>
          <a:p>
            <a:r>
              <a:t>STEP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49"/>
                </p:tgtEl>
              </p:cMediaNode>
            </p:video>
            <p:seq concurrent="1" prevAc="none" nextAc="seek">
              <p:cTn id="8" restart="whenNotActive" fill="hold" evtFilter="cancelBubble" nodeType="interactiveSeq">
                <p:stCondLst>
                  <p:cond evt="onClick" delay="0">
                    <p:tgtEl>
                      <p:spTgt spid="2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9"/>
                                        </p:tgtEl>
                                      </p:cBhvr>
                                    </p:cmd>
                                  </p:childTnLst>
                                </p:cTn>
                              </p:par>
                            </p:childTnLst>
                          </p:cTn>
                        </p:par>
                      </p:childTnLst>
                    </p:cTn>
                  </p:par>
                </p:childTnLst>
              </p:cTn>
              <p:nextCondLst>
                <p:cond evt="onClick" delay="0">
                  <p:tgtEl>
                    <p:spTgt spid="249"/>
                  </p:tgtEl>
                </p:cond>
              </p:nextCondLst>
            </p:seq>
          </p:childTnLst>
        </p:cTn>
      </p:par>
    </p:tnLst>
  </p:timing>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43B"/>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739900" rtl="0" fontAlgn="auto" latinLnBrk="0" hangingPunct="0">
          <a:lnSpc>
            <a:spcPct val="90000"/>
          </a:lnSpc>
          <a:spcBef>
            <a:spcPts val="2000"/>
          </a:spcBef>
          <a:spcAft>
            <a:spcPts val="0"/>
          </a:spcAft>
          <a:buClrTx/>
          <a:buSzTx/>
          <a:buFontTx/>
          <a:buNone/>
          <a:tabLst/>
          <a:defRPr kumimoji="0" sz="3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43B"/>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739900" rtl="0" fontAlgn="auto" latinLnBrk="0" hangingPunct="0">
          <a:lnSpc>
            <a:spcPct val="90000"/>
          </a:lnSpc>
          <a:spcBef>
            <a:spcPts val="2000"/>
          </a:spcBef>
          <a:spcAft>
            <a:spcPts val="0"/>
          </a:spcAft>
          <a:buClrTx/>
          <a:buSzTx/>
          <a:buFontTx/>
          <a:buNone/>
          <a:tabLst/>
          <a:defRPr kumimoji="0" sz="30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2975</Words>
  <Application>Microsoft Macintosh PowerPoint</Application>
  <PresentationFormat>Custom</PresentationFormat>
  <Paragraphs>420</Paragraphs>
  <Slides>48</Slides>
  <Notes>0</Notes>
  <HiddenSlides>0</HiddenSlides>
  <MMClips>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Baskerville</vt:lpstr>
      <vt:lpstr>Calibre Regular</vt:lpstr>
      <vt:lpstr>Canela Bold</vt:lpstr>
      <vt:lpstr>Canela Deck Regular</vt:lpstr>
      <vt:lpstr>Canela Regular</vt:lpstr>
      <vt:lpstr>Canela Text Regular</vt:lpstr>
      <vt:lpstr>Danmark Bold</vt:lpstr>
      <vt:lpstr>Graphik</vt:lpstr>
      <vt:lpstr>Graphik-Medium</vt:lpstr>
      <vt:lpstr>Graphik-SemiboldItalic</vt:lpstr>
      <vt:lpstr>Helvetica</vt:lpstr>
      <vt:lpstr>Helvetica Neue</vt:lpstr>
      <vt:lpstr>23_ClassicWhite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Arran Rowsell</cp:lastModifiedBy>
  <cp:revision>2</cp:revision>
  <dcterms:modified xsi:type="dcterms:W3CDTF">2025-05-21T15:01:24Z</dcterms:modified>
</cp:coreProperties>
</file>